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82.jpg" ContentType="image/pn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9" r:id="rId3"/>
  </p:sldMasterIdLst>
  <p:notesMasterIdLst>
    <p:notesMasterId r:id="rId40"/>
  </p:notesMasterIdLst>
  <p:sldIdLst>
    <p:sldId id="276" r:id="rId4"/>
    <p:sldId id="277" r:id="rId5"/>
    <p:sldId id="265" r:id="rId6"/>
    <p:sldId id="347" r:id="rId7"/>
    <p:sldId id="264" r:id="rId8"/>
    <p:sldId id="288" r:id="rId9"/>
    <p:sldId id="305" r:id="rId10"/>
    <p:sldId id="348" r:id="rId11"/>
    <p:sldId id="307" r:id="rId12"/>
    <p:sldId id="349" r:id="rId13"/>
    <p:sldId id="313" r:id="rId14"/>
    <p:sldId id="289" r:id="rId15"/>
    <p:sldId id="314" r:id="rId16"/>
    <p:sldId id="291" r:id="rId17"/>
    <p:sldId id="315" r:id="rId18"/>
    <p:sldId id="316" r:id="rId19"/>
    <p:sldId id="317" r:id="rId20"/>
    <p:sldId id="318" r:id="rId21"/>
    <p:sldId id="319" r:id="rId22"/>
    <p:sldId id="323" r:id="rId23"/>
    <p:sldId id="322" r:id="rId24"/>
    <p:sldId id="321" r:id="rId25"/>
    <p:sldId id="320" r:id="rId26"/>
    <p:sldId id="325" r:id="rId27"/>
    <p:sldId id="332" r:id="rId28"/>
    <p:sldId id="333" r:id="rId29"/>
    <p:sldId id="331" r:id="rId30"/>
    <p:sldId id="334" r:id="rId31"/>
    <p:sldId id="335" r:id="rId32"/>
    <p:sldId id="336" r:id="rId33"/>
    <p:sldId id="328" r:id="rId34"/>
    <p:sldId id="285" r:id="rId35"/>
    <p:sldId id="287" r:id="rId36"/>
    <p:sldId id="284" r:id="rId37"/>
    <p:sldId id="302" r:id="rId38"/>
    <p:sldId id="27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D1FF"/>
    <a:srgbClr val="1BFEFF"/>
    <a:srgbClr val="10EEFD"/>
    <a:srgbClr val="FF6699"/>
    <a:srgbClr val="FF7C80"/>
    <a:srgbClr val="FF0066"/>
    <a:srgbClr val="66FFFF"/>
    <a:srgbClr val="16DAFA"/>
    <a:srgbClr val="023E8A"/>
    <a:srgbClr val="16D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2C51B-9A69-44E0-B80F-C53F48836AF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C3506-FDD6-463D-915F-40F3A9E5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0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E07FE-3257-A818-D875-B0405C7C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7F11B-867C-9620-A886-FAD6AF658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D1B90-7083-30E2-E222-CC3550F04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C167-9AA1-FE0E-0648-CF0D6D530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C3506-FDD6-463D-915F-40F3A9E509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96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BE18C900-ED97-6FDB-F0AB-585400CF4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>
            <a:extLst>
              <a:ext uri="{FF2B5EF4-FFF2-40B4-BE49-F238E27FC236}">
                <a16:creationId xmlns:a16="http://schemas.microsoft.com/office/drawing/2014/main" id="{AC7BFFDF-014D-A649-4A78-18B17F2A4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>
            <a:extLst>
              <a:ext uri="{FF2B5EF4-FFF2-40B4-BE49-F238E27FC236}">
                <a16:creationId xmlns:a16="http://schemas.microsoft.com/office/drawing/2014/main" id="{1BFE4B73-287A-983A-44E6-D9886D48BE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7113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F6E528F9-96C1-D91C-E1FE-CCCA12BB6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>
            <a:extLst>
              <a:ext uri="{FF2B5EF4-FFF2-40B4-BE49-F238E27FC236}">
                <a16:creationId xmlns:a16="http://schemas.microsoft.com/office/drawing/2014/main" id="{B8092AE6-5C30-27C3-9DD2-8DFB1FF6E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>
            <a:extLst>
              <a:ext uri="{FF2B5EF4-FFF2-40B4-BE49-F238E27FC236}">
                <a16:creationId xmlns:a16="http://schemas.microsoft.com/office/drawing/2014/main" id="{C60A1744-3484-3849-FFEC-03AAB16F2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81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96E1085E-4367-9579-CC4B-216B7F7C0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>
            <a:extLst>
              <a:ext uri="{FF2B5EF4-FFF2-40B4-BE49-F238E27FC236}">
                <a16:creationId xmlns:a16="http://schemas.microsoft.com/office/drawing/2014/main" id="{FFDCCBF7-0C64-E066-BA3B-5CFA9A22DE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>
            <a:extLst>
              <a:ext uri="{FF2B5EF4-FFF2-40B4-BE49-F238E27FC236}">
                <a16:creationId xmlns:a16="http://schemas.microsoft.com/office/drawing/2014/main" id="{0FEDE4CE-03C7-2510-1E8A-99EAC108E5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418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616B2B64-D1C5-22BC-4724-2F6DE25D2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>
            <a:extLst>
              <a:ext uri="{FF2B5EF4-FFF2-40B4-BE49-F238E27FC236}">
                <a16:creationId xmlns:a16="http://schemas.microsoft.com/office/drawing/2014/main" id="{8D9E4185-E0A8-036B-864F-19B54015E4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>
            <a:extLst>
              <a:ext uri="{FF2B5EF4-FFF2-40B4-BE49-F238E27FC236}">
                <a16:creationId xmlns:a16="http://schemas.microsoft.com/office/drawing/2014/main" id="{9AC998B7-BFA0-D744-A537-7A3F1A7C2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669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0ADCEEBC-CD3A-42F5-2D9A-D7E421121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>
            <a:extLst>
              <a:ext uri="{FF2B5EF4-FFF2-40B4-BE49-F238E27FC236}">
                <a16:creationId xmlns:a16="http://schemas.microsoft.com/office/drawing/2014/main" id="{03CEF29F-BFEE-6867-5111-6528769933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>
            <a:extLst>
              <a:ext uri="{FF2B5EF4-FFF2-40B4-BE49-F238E27FC236}">
                <a16:creationId xmlns:a16="http://schemas.microsoft.com/office/drawing/2014/main" id="{64DBECC7-DF2D-C686-8E34-8BD63369EE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83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A2DA081F-85BB-A88C-E58A-5F10C7ED2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>
            <a:extLst>
              <a:ext uri="{FF2B5EF4-FFF2-40B4-BE49-F238E27FC236}">
                <a16:creationId xmlns:a16="http://schemas.microsoft.com/office/drawing/2014/main" id="{D9B34883-2C76-E883-5661-A05A56FE58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>
            <a:extLst>
              <a:ext uri="{FF2B5EF4-FFF2-40B4-BE49-F238E27FC236}">
                <a16:creationId xmlns:a16="http://schemas.microsoft.com/office/drawing/2014/main" id="{52CD8F3E-4EAE-8831-701F-44C7112A8D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732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470A1B91-C4F9-416C-E4B9-266A7310A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>
            <a:extLst>
              <a:ext uri="{FF2B5EF4-FFF2-40B4-BE49-F238E27FC236}">
                <a16:creationId xmlns:a16="http://schemas.microsoft.com/office/drawing/2014/main" id="{FAED81F3-DC94-D1F2-9688-3AEC82672F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>
            <a:extLst>
              <a:ext uri="{FF2B5EF4-FFF2-40B4-BE49-F238E27FC236}">
                <a16:creationId xmlns:a16="http://schemas.microsoft.com/office/drawing/2014/main" id="{EA8760D3-304F-C91B-C0B9-79BE6132F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2298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3B464308-838B-977B-4583-D875A368A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>
            <a:extLst>
              <a:ext uri="{FF2B5EF4-FFF2-40B4-BE49-F238E27FC236}">
                <a16:creationId xmlns:a16="http://schemas.microsoft.com/office/drawing/2014/main" id="{E182614C-FACC-A94A-8197-F7BC2BD105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>
            <a:extLst>
              <a:ext uri="{FF2B5EF4-FFF2-40B4-BE49-F238E27FC236}">
                <a16:creationId xmlns:a16="http://schemas.microsoft.com/office/drawing/2014/main" id="{3D5F8256-3B0A-40FA-5594-6B25AED52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505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8166400E-26B3-218B-3AD6-A524F0D98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>
            <a:extLst>
              <a:ext uri="{FF2B5EF4-FFF2-40B4-BE49-F238E27FC236}">
                <a16:creationId xmlns:a16="http://schemas.microsoft.com/office/drawing/2014/main" id="{34482843-0D9B-3D74-268E-CD886C8AAF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:notes">
            <a:extLst>
              <a:ext uri="{FF2B5EF4-FFF2-40B4-BE49-F238E27FC236}">
                <a16:creationId xmlns:a16="http://schemas.microsoft.com/office/drawing/2014/main" id="{0C010F34-3473-0F4F-AC7E-69E31C0068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7970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DDE6A333-EE1C-655C-6307-0089150F4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>
            <a:extLst>
              <a:ext uri="{FF2B5EF4-FFF2-40B4-BE49-F238E27FC236}">
                <a16:creationId xmlns:a16="http://schemas.microsoft.com/office/drawing/2014/main" id="{89E87D4E-36FB-CA66-8E40-9ECA943B47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:notes">
            <a:extLst>
              <a:ext uri="{FF2B5EF4-FFF2-40B4-BE49-F238E27FC236}">
                <a16:creationId xmlns:a16="http://schemas.microsoft.com/office/drawing/2014/main" id="{18C3ED33-0DB7-CD2A-4509-97BC31CAF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5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35909-85B7-0533-0E00-20DC130B0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A3FCB-F896-A8D4-92C0-82D64DFB0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46576-9D22-B111-D9A3-D2240837C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A1401-60EB-444D-FA23-9CEC185FA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C3506-FDD6-463D-915F-40F3A9E509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15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006A5E5F-747C-D228-7B4E-2C7B1406F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>
            <a:extLst>
              <a:ext uri="{FF2B5EF4-FFF2-40B4-BE49-F238E27FC236}">
                <a16:creationId xmlns:a16="http://schemas.microsoft.com/office/drawing/2014/main" id="{DCBF89F8-6CDD-3CDE-518E-D96AEA014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9:notes">
            <a:extLst>
              <a:ext uri="{FF2B5EF4-FFF2-40B4-BE49-F238E27FC236}">
                <a16:creationId xmlns:a16="http://schemas.microsoft.com/office/drawing/2014/main" id="{8DAF803A-CB3D-1719-F860-2A007025AB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242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E9C2F512-B251-F3D7-C92C-E2E2771C5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>
            <a:extLst>
              <a:ext uri="{FF2B5EF4-FFF2-40B4-BE49-F238E27FC236}">
                <a16:creationId xmlns:a16="http://schemas.microsoft.com/office/drawing/2014/main" id="{05D71004-271D-CE80-45DC-32BC37938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9:notes">
            <a:extLst>
              <a:ext uri="{FF2B5EF4-FFF2-40B4-BE49-F238E27FC236}">
                <a16:creationId xmlns:a16="http://schemas.microsoft.com/office/drawing/2014/main" id="{CDC471D5-DD0C-4B90-D4E9-18EEEC2BF3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972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D6A06163-A53B-5907-911C-944AF55F6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>
            <a:extLst>
              <a:ext uri="{FF2B5EF4-FFF2-40B4-BE49-F238E27FC236}">
                <a16:creationId xmlns:a16="http://schemas.microsoft.com/office/drawing/2014/main" id="{063AF66E-7976-7627-3491-178931505E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9:notes">
            <a:extLst>
              <a:ext uri="{FF2B5EF4-FFF2-40B4-BE49-F238E27FC236}">
                <a16:creationId xmlns:a16="http://schemas.microsoft.com/office/drawing/2014/main" id="{58A92A11-2D36-B9F0-333E-2BAF6E2544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192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BF0ADAD8-7805-BB08-427E-8FF5603F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>
            <a:extLst>
              <a:ext uri="{FF2B5EF4-FFF2-40B4-BE49-F238E27FC236}">
                <a16:creationId xmlns:a16="http://schemas.microsoft.com/office/drawing/2014/main" id="{A777F3F0-471E-7FBE-7CD7-D58E89859F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9:notes">
            <a:extLst>
              <a:ext uri="{FF2B5EF4-FFF2-40B4-BE49-F238E27FC236}">
                <a16:creationId xmlns:a16="http://schemas.microsoft.com/office/drawing/2014/main" id="{46D8F9EE-9977-11B8-7B3E-24C034BF1C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694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90E20F7-8C4B-5CE9-33D9-5BEBE77F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49602B00-F784-73FF-A911-8D22AA7DE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A52EB49C-56B1-4F61-CC08-1F62B2DECD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738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FB7445C-835E-4905-601E-27ECBDA8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59AC1C01-1A4A-0075-5174-9839E5203F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0144B139-AA7E-BEB9-568C-A470B39538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7291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F5744C79-88B6-4F72-59E5-A8C099EA0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E95D7196-600B-4418-7DFC-BB5B8424B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51A17632-C822-6076-EA71-A383FE273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787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4599F052-D571-146F-365D-7553EBB1D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151B4BEA-9B16-0C1F-89DE-1B3969295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9B49E6DE-A9C2-CBDD-9B5F-3C522CE228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145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E521F967-E0AB-0A17-6E6A-A5D9CDDBB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>
            <a:extLst>
              <a:ext uri="{FF2B5EF4-FFF2-40B4-BE49-F238E27FC236}">
                <a16:creationId xmlns:a16="http://schemas.microsoft.com/office/drawing/2014/main" id="{AE69302F-30AF-0C5B-B470-A802EAB88E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:notes">
            <a:extLst>
              <a:ext uri="{FF2B5EF4-FFF2-40B4-BE49-F238E27FC236}">
                <a16:creationId xmlns:a16="http://schemas.microsoft.com/office/drawing/2014/main" id="{2BA38F9A-DED8-82DE-AEFB-52A5411982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726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916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61F6957C-A077-C395-5ADA-9A3ABD1CC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>
            <a:extLst>
              <a:ext uri="{FF2B5EF4-FFF2-40B4-BE49-F238E27FC236}">
                <a16:creationId xmlns:a16="http://schemas.microsoft.com/office/drawing/2014/main" id="{6AA58AE1-B8B9-BC6F-C007-A128EDACC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>
            <a:extLst>
              <a:ext uri="{FF2B5EF4-FFF2-40B4-BE49-F238E27FC236}">
                <a16:creationId xmlns:a16="http://schemas.microsoft.com/office/drawing/2014/main" id="{1B18736C-F7F6-83E9-1328-76A789EB7D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478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6D9B-86FD-6F05-B7E6-161C72510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CD81-B1C4-0880-AD12-228D34945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6DC-C51B-B76D-0EB4-140CFA1DC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FF7D2-3249-6158-50D2-7B8365241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A21A2-EEA7-11B3-C337-05794461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6496-2432-8001-BF0E-99A3F7E1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3EBD7-A851-2C16-30E8-C9802A702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FFD78-14F7-55CB-F4B2-4A6A1CE1A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3DB95-D350-631D-AC9A-10E61D2A9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B2DC-6D71-2A63-EE1B-5519A31C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9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810D2-3C1A-C1B9-FB12-DD2DD8C4C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B922B-2799-0013-1880-8E9547D9C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3E2B-7EFF-2C98-4833-E2FBFD62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5901-7C7E-F0CF-060D-45EBAB59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CDB1B-DDEE-C38C-8282-7F50A300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24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4452"/>
            <a:ext cx="5388980" cy="2536586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3429000"/>
            <a:ext cx="4520878" cy="188976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76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26" y="365125"/>
            <a:ext cx="699547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25" y="1782764"/>
            <a:ext cx="6995473" cy="435181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61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279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6726"/>
            <a:ext cx="7315200" cy="443258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51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754" y="1406799"/>
            <a:ext cx="5115045" cy="1837845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754" y="3336720"/>
            <a:ext cx="5115046" cy="74183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BE4794E-B8B9-45F1-346F-E7297097AA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6DD4566-751E-E458-97E3-FDF90139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5969B7F-7392-2D98-F2DD-7EC3980E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08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85361"/>
            <a:ext cx="6580695" cy="1954802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32238"/>
            <a:ext cx="6580694" cy="6963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8A6F9C6-84D1-561D-B117-D97F3735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92AC689-5953-34D0-2444-AC89D4AC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20C0D48-72D0-9B1C-7F45-71EC7D8E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16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09" y="878545"/>
            <a:ext cx="7105891" cy="1965111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7908" y="3020428"/>
            <a:ext cx="7105891" cy="788054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33CC49E4-6647-47F5-895A-9CFC416CE1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20300" y="4605627"/>
            <a:ext cx="1333500" cy="13335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3400" y="4931817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3400" y="5159150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3400" y="5386483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CE4E427-9DC8-F2A9-D2F1-4487E164C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C12BA2E-5B78-367E-BFBA-376FC426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BE75FDB-C307-D84D-32D1-0AA4CAE9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32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and Typography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b="1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 userDrawn="1"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</a:rPr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1EC36-DEB9-4FB7-8D9D-A5D102383B8F}"/>
              </a:ext>
            </a:extLst>
          </p:cNvPr>
          <p:cNvGrpSpPr/>
          <p:nvPr userDrawn="1"/>
        </p:nvGrpSpPr>
        <p:grpSpPr>
          <a:xfrm>
            <a:off x="838199" y="1830763"/>
            <a:ext cx="10515601" cy="1741127"/>
            <a:chOff x="838199" y="1830763"/>
            <a:chExt cx="10515601" cy="17411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39624BE-8E08-2F42-72CD-1B503122F4AF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8B3D76-3DE4-0298-83FF-B56999D6C92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3B7A0-E201-C9BA-ECBD-A5F3654B9329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5AB1A9-4DBC-425A-CEE8-1AA155E95559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43748C-5AFF-D78B-2572-57F5F190F45A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B329DB-53AF-68E0-46E8-12B27C52F22F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D0B791-EB2B-BD8A-EA46-CA29FCEFB8A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7A5664-D5FD-4D1F-F050-4CD459D4B86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B9ED3D-4ECA-2F38-1A65-03A2B39B8510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285B24-A096-72C8-F90B-310D0E1BFD4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252760-23E5-2D6D-70E0-B71FD5782DD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803630-60F3-F329-F286-8B707E98C85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3FBE20-ECDD-C999-A5DE-0E0CD9B3F52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400D46-3681-4F0A-111A-C3029EC07D8E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43718A-30B0-A093-4261-31A1D3AE03F3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87D2FD-F47C-6A72-3AAD-13DB320A16E7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646DF1-4D73-4B60-8B4A-18D7D6B64D2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1E877D8-6EB1-A5BC-DABD-4BC80CD09357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9754E9-A145-FEA2-E012-78A83AC6D44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BAD43-BE14-D6A4-23AD-A93871DF879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7B4475-E641-5D46-5845-B0C8456B08D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38BFD4-3BDD-71BA-DC48-0D0A8E3516E4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DF839A-BB4B-5007-C625-F9D95F48210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C59ED2-2FE5-AAB2-3757-43142E6C382D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0BB696-9962-3C9D-2C3E-18B762708325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6F4D40-80DE-1227-E576-F97C49C791B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1AF8639-C714-DBF4-E6E3-735E49AE3D2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93DA4C9-3380-2CD8-92DA-1A221D6DC93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239C2A-71B3-2F46-F356-32ED65C23338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147FF97-11AE-E5FD-FC83-0B248B49EE7C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C9F42D-9B09-4C79-DA21-A6AF23DB927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4B9869-1637-9066-5552-4F72079A78BB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9C3016-AF1A-F3BA-1B9D-2935B073BF0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D32EB5-9AA1-5EC7-8C87-C29FDCF81CED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A4260D2-B6AD-A0C1-E79D-D9D052061D3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0E7925-667D-D2D1-4E85-C9EA0946156B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EFE314-442B-57B4-50AC-E298C5D674F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24EA9C-030D-AF68-0B09-EF4A4D831F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8D03AAF-CF1C-9AF8-4F59-7DDC97BA187C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5A299C2-939A-5A45-3A16-CD05E1552EB9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52F08F4-847A-FD1F-8044-9EE5E141213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F8AE23A-59A8-9F1E-D9B1-6E219EB7D1D0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FB1C2E0-C203-32A6-C889-8406E248D2C7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E96AD90-D5AD-D09A-3122-E4167EF502BF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3881B0D-0962-14BC-C851-E61C4A0FB1F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F3C04EE-C192-C078-BF37-5E0FE7F8CED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5917C1-AC2D-71EE-4CEE-D08C7A441174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D27DE1F-54CF-3018-18EF-2976EF3DC362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BD994A-366C-F44C-2F6A-4543219FC08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17A7B79-9CCB-A5A0-3A6C-C3C15072873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CD57CFE-A7CE-2C56-5F10-D69F76D3459A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92A058F-DC7B-5895-1EDF-7437ED9F72C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24A8265-00DD-CFD9-EA81-3BDDA480B34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8E3A196-990E-D367-3008-6FA73B712565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D480E76-D91A-036F-980E-A01A30A2BC5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A53F9C-6610-BA8E-BE7A-8243180E73D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D2A3876-9456-1857-DD09-E8208934EB5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234DCC1-703F-F44F-B19B-B88FFF69C27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D2A5E8-F8CE-DBA1-CBCB-2F678EB8E2D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6AB899-4886-C357-60A7-CB1FCCF756AF}"/>
                </a:ext>
              </a:extLst>
            </p:cNvPr>
            <p:cNvSpPr/>
            <p:nvPr userDrawn="1"/>
          </p:nvSpPr>
          <p:spPr>
            <a:xfrm>
              <a:off x="10459487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099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1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E615-17CD-256E-7F98-A8E2FA35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E041F-C295-D571-F1D0-0B2F109F6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09F5F-6382-7F57-2024-83491AFD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5F840-E600-54D5-5A5F-78B57B23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CC56F-6016-CFC2-91E3-33734B63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31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96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78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09630" lvl="1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914446" lvl="2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19261" lvl="3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524076" lvl="4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828891" lvl="5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133707" lvl="6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438522" lvl="7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743337" lvl="8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195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2667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04815" lvl="0" indent="-152408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333">
                <a:solidFill>
                  <a:srgbClr val="888888"/>
                </a:solidFill>
              </a:defRPr>
            </a:lvl1pPr>
            <a:lvl2pPr marL="609630" lvl="1" indent="-152408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200">
                <a:solidFill>
                  <a:srgbClr val="888888"/>
                </a:solidFill>
              </a:defRPr>
            </a:lvl2pPr>
            <a:lvl3pPr marL="914446" lvl="2" indent="-152408" algn="l">
              <a:spcBef>
                <a:spcPts val="21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067">
                <a:solidFill>
                  <a:srgbClr val="888888"/>
                </a:solidFill>
              </a:defRPr>
            </a:lvl3pPr>
            <a:lvl4pPr marL="1219261" lvl="3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4pPr>
            <a:lvl5pPr marL="1524076" lvl="4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5pPr>
            <a:lvl6pPr marL="1828891" lvl="5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6pPr>
            <a:lvl7pPr marL="2133707" lvl="6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7pPr>
            <a:lvl8pPr marL="2438522" lvl="7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8pPr>
            <a:lvl9pPr marL="2743337" lvl="8" indent="-152408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247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70947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867"/>
            </a:lvl1pPr>
            <a:lvl2pPr marL="609630" lvl="1" indent="-25401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600"/>
            </a:lvl2pPr>
            <a:lvl3pPr marL="914446" lvl="2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3pPr>
            <a:lvl4pPr marL="1219261" lvl="3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200"/>
            </a:lvl4pPr>
            <a:lvl5pPr marL="1524076" lvl="4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200"/>
            </a:lvl5pPr>
            <a:lvl6pPr marL="1828891" lvl="5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6pPr>
            <a:lvl7pPr marL="2133707" lvl="6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7pPr>
            <a:lvl8pPr marL="2438522" lvl="7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8pPr>
            <a:lvl9pPr marL="2743337" lvl="8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70947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867"/>
            </a:lvl1pPr>
            <a:lvl2pPr marL="609630" lvl="1" indent="-25401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600"/>
            </a:lvl2pPr>
            <a:lvl3pPr marL="914446" lvl="2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3pPr>
            <a:lvl4pPr marL="1219261" lvl="3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200"/>
            </a:lvl4pPr>
            <a:lvl5pPr marL="1524076" lvl="4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200"/>
            </a:lvl5pPr>
            <a:lvl6pPr marL="1828891" lvl="5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6pPr>
            <a:lvl7pPr marL="2133707" lvl="6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7pPr>
            <a:lvl8pPr marL="2438522" lvl="7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8pPr>
            <a:lvl9pPr marL="2743337" lvl="8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2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04815" lvl="0" indent="-15240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1pPr>
            <a:lvl2pPr marL="609630" lvl="1" indent="-152408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333" b="1"/>
            </a:lvl2pPr>
            <a:lvl3pPr marL="914446" lvl="2" indent="-152408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200" b="1"/>
            </a:lvl3pPr>
            <a:lvl4pPr marL="1219261" lvl="3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4pPr>
            <a:lvl5pPr marL="1524076" lvl="4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5pPr>
            <a:lvl6pPr marL="1828891" lvl="5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6pPr>
            <a:lvl7pPr marL="2133707" lvl="6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7pPr>
            <a:lvl8pPr marL="2438522" lvl="7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8pPr>
            <a:lvl9pPr marL="2743337" lvl="8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5401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600"/>
            </a:lvl1pPr>
            <a:lvl2pPr marL="609630" lvl="1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333"/>
            </a:lvl2pPr>
            <a:lvl3pPr marL="914446" lvl="2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3pPr>
            <a:lvl4pPr marL="1219261" lvl="3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067"/>
            </a:lvl4pPr>
            <a:lvl5pPr marL="1524076" lvl="4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067"/>
            </a:lvl5pPr>
            <a:lvl6pPr marL="1828891" lvl="5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6pPr>
            <a:lvl7pPr marL="2133707" lvl="6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7pPr>
            <a:lvl8pPr marL="2438522" lvl="7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8pPr>
            <a:lvl9pPr marL="2743337" lvl="8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04815" lvl="0" indent="-15240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="1"/>
            </a:lvl1pPr>
            <a:lvl2pPr marL="609630" lvl="1" indent="-152408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333" b="1"/>
            </a:lvl2pPr>
            <a:lvl3pPr marL="914446" lvl="2" indent="-152408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200" b="1"/>
            </a:lvl3pPr>
            <a:lvl4pPr marL="1219261" lvl="3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4pPr>
            <a:lvl5pPr marL="1524076" lvl="4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5pPr>
            <a:lvl6pPr marL="1828891" lvl="5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6pPr>
            <a:lvl7pPr marL="2133707" lvl="6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7pPr>
            <a:lvl8pPr marL="2438522" lvl="7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8pPr>
            <a:lvl9pPr marL="2743337" lvl="8" indent="-152408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5401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600"/>
            </a:lvl1pPr>
            <a:lvl2pPr marL="609630" lvl="1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333"/>
            </a:lvl2pPr>
            <a:lvl3pPr marL="914446" lvl="2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3pPr>
            <a:lvl4pPr marL="1219261" lvl="3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067"/>
            </a:lvl4pPr>
            <a:lvl5pPr marL="1524076" lvl="4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067"/>
            </a:lvl5pPr>
            <a:lvl6pPr marL="1828891" lvl="5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6pPr>
            <a:lvl7pPr marL="2133707" lvl="6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7pPr>
            <a:lvl8pPr marL="2438522" lvl="7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8pPr>
            <a:lvl9pPr marL="2743337" lvl="8" indent="-22014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71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051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2383367" y="182034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87881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133"/>
            </a:lvl1pPr>
            <a:lvl2pPr marL="609630" lvl="1" indent="-270947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1867"/>
            </a:lvl2pPr>
            <a:lvl3pPr marL="914446" lvl="2" indent="-25401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600"/>
            </a:lvl3pPr>
            <a:lvl4pPr marL="1219261" lvl="3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333"/>
            </a:lvl4pPr>
            <a:lvl5pPr marL="1524076" lvl="4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333"/>
            </a:lvl5pPr>
            <a:lvl6pPr marL="1828891" lvl="5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6pPr>
            <a:lvl7pPr marL="2133707" lvl="6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7pPr>
            <a:lvl8pPr marL="2438522" lvl="7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8pPr>
            <a:lvl9pPr marL="2743337" lvl="8" indent="-237079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304800" y="956734"/>
            <a:ext cx="2005542" cy="31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152408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933"/>
            </a:lvl1pPr>
            <a:lvl2pPr marL="609630" lvl="1" indent="-152408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800"/>
            </a:lvl2pPr>
            <a:lvl3pPr marL="914446" lvl="2" indent="-152408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3pPr>
            <a:lvl4pPr marL="1219261" lvl="3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4pPr>
            <a:lvl5pPr marL="1524076" lvl="4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5pPr>
            <a:lvl6pPr marL="1828891" lvl="5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6pPr>
            <a:lvl7pPr marL="2133707" lvl="6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7pPr>
            <a:lvl8pPr marL="2438522" lvl="7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8pPr>
            <a:lvl9pPr marL="2743337" lvl="8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03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152408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933"/>
            </a:lvl1pPr>
            <a:lvl2pPr marL="609630" lvl="1" indent="-152408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800"/>
            </a:lvl2pPr>
            <a:lvl3pPr marL="914446" lvl="2" indent="-152408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3pPr>
            <a:lvl4pPr marL="1219261" lvl="3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4pPr>
            <a:lvl5pPr marL="1524076" lvl="4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5pPr>
            <a:lvl6pPr marL="1828891" lvl="5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6pPr>
            <a:lvl7pPr marL="2133707" lvl="6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7pPr>
            <a:lvl8pPr marL="2438522" lvl="7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8pPr>
            <a:lvl9pPr marL="2743337" lvl="8" indent="-152408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98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5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09630" lvl="1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914446" lvl="2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19261" lvl="3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524076" lvl="4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828891" lvl="5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133707" lvl="6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438522" lvl="7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743337" lvl="8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95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F1F4-8A81-BBE4-4524-48512B51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BB6FD-F0C6-2D80-DD64-9A54583CB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CAF10-0E21-704B-B6AC-3E746D93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EC892-81B4-F1B2-33CC-8830F5F0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2B5CD-B2EF-F262-8A1B-A696A40B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31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3154892" y="1447801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60892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04815" lvl="0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09630" lvl="1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914446" lvl="2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219261" lvl="3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524076" lvl="4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828891" lvl="5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133707" lvl="6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438522" lvl="7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743337" lvl="8" indent="-228611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5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1C70-0536-70C3-ABB8-7139C233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162E4-6880-1453-EE8B-2E20BFBC4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DACF1-E98E-81B8-A80B-D9A237C59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E19FC-C6BC-227A-C228-271DD32B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94901-6F8B-4E79-20D6-E39D2575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B7CB4-4957-1757-51D5-DE934453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61E1-6548-DCF5-D66D-9FDCB3CD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479B9-10AF-C10E-6E89-0C6E67A2A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2C2CC-709F-E832-6072-0A49317FD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48BEA-F118-B05E-F0AD-565F4BB9F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501F2-F6B6-A8B4-540E-98963AD16A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4D8CEB-52D6-667D-ECBE-4C61FE51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32ED7-58B2-2D5B-27F9-199182224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5544D2-34D3-2CEE-3530-E4E28C77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7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F270-25F3-19E3-C22A-F9FEBBF8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1ED56-2D92-E540-EC79-AAE2532C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A5D9E-A7AD-D604-7311-565A886F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009EC-9C1D-EE91-D449-F93AC8B1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4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4DD6B5-BDC0-56E2-8475-73068A80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D13D67-BD51-8A7B-6F7F-0E5912F9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EBF6A-3242-24F1-0863-C1E0D635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2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53CE-E16D-B960-EE93-88C77054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8A608-1B81-5560-E3B8-0F2B0F76B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2EEEF-01D7-A8DF-D45C-B88A2CF54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0DF26-24F2-4883-3D8C-F763FA93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23064-2087-7A8D-2618-4AF1C8E81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3DD3F-FE11-2CC2-7102-E94470D9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8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2738-AA1D-5D42-56EE-92A7511C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89F46D-0D2C-CA72-CF88-8B1B28C1E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4DB14-F80C-743C-C0BB-0522E38EC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F3B0E-D719-ECEC-3437-30425B2B3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F659F-B9BE-3405-91C6-74D769CF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4DD49-8A52-81A5-94F2-7DFBE95F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7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hyperlink" Target="http://www.presentationgo.com/" TargetMode="Externa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79F0F-0E19-3066-1A1E-49FE7B98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3650C-CF7B-8E04-3952-11E1A2A62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11C4C-5B52-4897-9094-94DAF008A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775A5-7BB6-4F8F-B585-4DF9013E35F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16F24-9EA7-F3E1-4340-FD6ED89E7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C21B8-EEAC-4D86-7268-74C20E32D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4E96-09E3-4E5A-AA03-0AF95315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4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410614-AD67-A1B8-2188-18AA53B12859}"/>
              </a:ext>
            </a:extLst>
          </p:cNvPr>
          <p:cNvGrpSpPr/>
          <p:nvPr userDrawn="1"/>
        </p:nvGrpSpPr>
        <p:grpSpPr>
          <a:xfrm>
            <a:off x="12313760" y="-58780"/>
            <a:ext cx="1738741" cy="604829"/>
            <a:chOff x="-1808527" y="-16654"/>
            <a:chExt cx="1738741" cy="60482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748174B-C7A3-7CB0-60BE-F217DB306B75}"/>
                </a:ext>
              </a:extLst>
            </p:cNvPr>
            <p:cNvGrpSpPr/>
            <p:nvPr userDrawn="1"/>
          </p:nvGrpSpPr>
          <p:grpSpPr>
            <a:xfrm>
              <a:off x="-1808527" y="-16654"/>
              <a:ext cx="1738741" cy="604829"/>
              <a:chOff x="-2250002" y="21447"/>
              <a:chExt cx="1738741" cy="60482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689C4C-F2D8-275E-34C5-D53400CB0FEB}"/>
                  </a:ext>
                </a:extLst>
              </p:cNvPr>
              <p:cNvSpPr txBox="1"/>
              <p:nvPr userDrawn="1"/>
            </p:nvSpPr>
            <p:spPr>
              <a:xfrm>
                <a:off x="-2250002" y="21447"/>
                <a:ext cx="3433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By: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CE954A-C5CF-833F-B550-534A538735A4}"/>
                  </a:ext>
                </a:extLst>
              </p:cNvPr>
              <p:cNvSpPr txBox="1"/>
              <p:nvPr userDrawn="1"/>
            </p:nvSpPr>
            <p:spPr>
              <a:xfrm>
                <a:off x="-950805" y="380055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.com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836CFB-B425-F952-7EC0-F257F88D0409}"/>
                </a:ext>
              </a:extLst>
            </p:cNvPr>
            <p:cNvGrpSpPr/>
            <p:nvPr userDrawn="1"/>
          </p:nvGrpSpPr>
          <p:grpSpPr>
            <a:xfrm>
              <a:off x="-1719071" y="218885"/>
              <a:ext cx="1547194" cy="159662"/>
              <a:chOff x="757647" y="1021854"/>
              <a:chExt cx="5325710" cy="549583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F2DC34CA-2B11-D3D8-1C3E-5C962AD37979}"/>
                  </a:ext>
                </a:extLst>
              </p:cNvPr>
              <p:cNvSpPr/>
              <p:nvPr userDrawn="1"/>
            </p:nvSpPr>
            <p:spPr>
              <a:xfrm>
                <a:off x="757647" y="1022945"/>
                <a:ext cx="4193833" cy="548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62"/>
                    </a:moveTo>
                    <a:lnTo>
                      <a:pt x="882" y="2662"/>
                    </a:lnTo>
                    <a:cubicBezTo>
                      <a:pt x="1028" y="2662"/>
                      <a:pt x="1163" y="2791"/>
                      <a:pt x="1280" y="3049"/>
                    </a:cubicBezTo>
                    <a:cubicBezTo>
                      <a:pt x="1398" y="3307"/>
                      <a:pt x="1500" y="3693"/>
                      <a:pt x="1584" y="4165"/>
                    </a:cubicBezTo>
                    <a:cubicBezTo>
                      <a:pt x="1668" y="4638"/>
                      <a:pt x="1730" y="5239"/>
                      <a:pt x="1775" y="5969"/>
                    </a:cubicBezTo>
                    <a:cubicBezTo>
                      <a:pt x="1820" y="6656"/>
                      <a:pt x="1842" y="7472"/>
                      <a:pt x="1842" y="8374"/>
                    </a:cubicBezTo>
                    <a:cubicBezTo>
                      <a:pt x="1842" y="9447"/>
                      <a:pt x="1814" y="10392"/>
                      <a:pt x="1763" y="11165"/>
                    </a:cubicBezTo>
                    <a:cubicBezTo>
                      <a:pt x="1707" y="11938"/>
                      <a:pt x="1634" y="12625"/>
                      <a:pt x="1544" y="13140"/>
                    </a:cubicBezTo>
                    <a:cubicBezTo>
                      <a:pt x="1455" y="13656"/>
                      <a:pt x="1348" y="14042"/>
                      <a:pt x="1224" y="14300"/>
                    </a:cubicBezTo>
                    <a:cubicBezTo>
                      <a:pt x="1101" y="14557"/>
                      <a:pt x="972" y="14686"/>
                      <a:pt x="837" y="14686"/>
                    </a:cubicBezTo>
                    <a:lnTo>
                      <a:pt x="590" y="14686"/>
                    </a:lnTo>
                    <a:lnTo>
                      <a:pt x="590" y="21299"/>
                    </a:lnTo>
                    <a:lnTo>
                      <a:pt x="0" y="21299"/>
                    </a:lnTo>
                    <a:lnTo>
                      <a:pt x="0" y="2662"/>
                    </a:lnTo>
                    <a:close/>
                    <a:moveTo>
                      <a:pt x="584" y="11251"/>
                    </a:moveTo>
                    <a:lnTo>
                      <a:pt x="798" y="11251"/>
                    </a:lnTo>
                    <a:cubicBezTo>
                      <a:pt x="854" y="11251"/>
                      <a:pt x="910" y="11208"/>
                      <a:pt x="966" y="11122"/>
                    </a:cubicBezTo>
                    <a:cubicBezTo>
                      <a:pt x="1022" y="11036"/>
                      <a:pt x="1067" y="10864"/>
                      <a:pt x="1106" y="10650"/>
                    </a:cubicBezTo>
                    <a:cubicBezTo>
                      <a:pt x="1146" y="10435"/>
                      <a:pt x="1179" y="10177"/>
                      <a:pt x="1202" y="9834"/>
                    </a:cubicBezTo>
                    <a:cubicBezTo>
                      <a:pt x="1224" y="9490"/>
                      <a:pt x="1241" y="9104"/>
                      <a:pt x="1241" y="8588"/>
                    </a:cubicBezTo>
                    <a:cubicBezTo>
                      <a:pt x="1241" y="7730"/>
                      <a:pt x="1202" y="7085"/>
                      <a:pt x="1129" y="6656"/>
                    </a:cubicBezTo>
                    <a:cubicBezTo>
                      <a:pt x="1050" y="6227"/>
                      <a:pt x="955" y="6012"/>
                      <a:pt x="826" y="6012"/>
                    </a:cubicBezTo>
                    <a:lnTo>
                      <a:pt x="590" y="6012"/>
                    </a:lnTo>
                    <a:lnTo>
                      <a:pt x="590" y="11251"/>
                    </a:lnTo>
                    <a:close/>
                    <a:moveTo>
                      <a:pt x="2179" y="21256"/>
                    </a:moveTo>
                    <a:lnTo>
                      <a:pt x="2179" y="7085"/>
                    </a:lnTo>
                    <a:lnTo>
                      <a:pt x="2628" y="7085"/>
                    </a:lnTo>
                    <a:lnTo>
                      <a:pt x="2685" y="9576"/>
                    </a:lnTo>
                    <a:cubicBezTo>
                      <a:pt x="2707" y="9233"/>
                      <a:pt x="2735" y="8889"/>
                      <a:pt x="2769" y="8546"/>
                    </a:cubicBezTo>
                    <a:cubicBezTo>
                      <a:pt x="2802" y="8202"/>
                      <a:pt x="2842" y="7901"/>
                      <a:pt x="2887" y="7644"/>
                    </a:cubicBezTo>
                    <a:cubicBezTo>
                      <a:pt x="2932" y="7386"/>
                      <a:pt x="2988" y="7171"/>
                      <a:pt x="3044" y="7043"/>
                    </a:cubicBezTo>
                    <a:cubicBezTo>
                      <a:pt x="3106" y="6871"/>
                      <a:pt x="3173" y="6828"/>
                      <a:pt x="3246" y="6828"/>
                    </a:cubicBezTo>
                    <a:cubicBezTo>
                      <a:pt x="3302" y="6828"/>
                      <a:pt x="3353" y="6871"/>
                      <a:pt x="3403" y="7000"/>
                    </a:cubicBezTo>
                    <a:cubicBezTo>
                      <a:pt x="3448" y="7128"/>
                      <a:pt x="3488" y="7214"/>
                      <a:pt x="3516" y="7386"/>
                    </a:cubicBezTo>
                    <a:lnTo>
                      <a:pt x="3426" y="10779"/>
                    </a:lnTo>
                    <a:cubicBezTo>
                      <a:pt x="3398" y="10650"/>
                      <a:pt x="3364" y="10564"/>
                      <a:pt x="3319" y="10435"/>
                    </a:cubicBezTo>
                    <a:cubicBezTo>
                      <a:pt x="3274" y="10349"/>
                      <a:pt x="3224" y="10306"/>
                      <a:pt x="3156" y="10306"/>
                    </a:cubicBezTo>
                    <a:cubicBezTo>
                      <a:pt x="3038" y="10306"/>
                      <a:pt x="2937" y="10607"/>
                      <a:pt x="2859" y="11208"/>
                    </a:cubicBezTo>
                    <a:cubicBezTo>
                      <a:pt x="2780" y="11809"/>
                      <a:pt x="2741" y="12840"/>
                      <a:pt x="2741" y="14257"/>
                    </a:cubicBezTo>
                    <a:lnTo>
                      <a:pt x="2741" y="21342"/>
                    </a:lnTo>
                    <a:lnTo>
                      <a:pt x="2179" y="21342"/>
                    </a:lnTo>
                    <a:close/>
                    <a:moveTo>
                      <a:pt x="5279" y="15416"/>
                    </a:moveTo>
                    <a:lnTo>
                      <a:pt x="4083" y="15416"/>
                    </a:lnTo>
                    <a:lnTo>
                      <a:pt x="4083" y="15545"/>
                    </a:lnTo>
                    <a:cubicBezTo>
                      <a:pt x="4083" y="16533"/>
                      <a:pt x="4134" y="17263"/>
                      <a:pt x="4235" y="17692"/>
                    </a:cubicBezTo>
                    <a:cubicBezTo>
                      <a:pt x="4336" y="18165"/>
                      <a:pt x="4459" y="18379"/>
                      <a:pt x="4611" y="18379"/>
                    </a:cubicBezTo>
                    <a:cubicBezTo>
                      <a:pt x="4718" y="18379"/>
                      <a:pt x="4807" y="18293"/>
                      <a:pt x="4886" y="18165"/>
                    </a:cubicBezTo>
                    <a:cubicBezTo>
                      <a:pt x="4965" y="17993"/>
                      <a:pt x="5032" y="17821"/>
                      <a:pt x="5088" y="17606"/>
                    </a:cubicBezTo>
                    <a:lnTo>
                      <a:pt x="5195" y="20612"/>
                    </a:lnTo>
                    <a:cubicBezTo>
                      <a:pt x="5128" y="20870"/>
                      <a:pt x="5038" y="21085"/>
                      <a:pt x="4931" y="21299"/>
                    </a:cubicBezTo>
                    <a:cubicBezTo>
                      <a:pt x="4824" y="21514"/>
                      <a:pt x="4695" y="21600"/>
                      <a:pt x="4538" y="21600"/>
                    </a:cubicBezTo>
                    <a:cubicBezTo>
                      <a:pt x="4398" y="21600"/>
                      <a:pt x="4268" y="21471"/>
                      <a:pt x="4145" y="21171"/>
                    </a:cubicBezTo>
                    <a:cubicBezTo>
                      <a:pt x="4021" y="20870"/>
                      <a:pt x="3909" y="20441"/>
                      <a:pt x="3819" y="19839"/>
                    </a:cubicBezTo>
                    <a:cubicBezTo>
                      <a:pt x="3724" y="19238"/>
                      <a:pt x="3651" y="18508"/>
                      <a:pt x="3594" y="17606"/>
                    </a:cubicBezTo>
                    <a:cubicBezTo>
                      <a:pt x="3538" y="16705"/>
                      <a:pt x="3510" y="15631"/>
                      <a:pt x="3510" y="14343"/>
                    </a:cubicBezTo>
                    <a:cubicBezTo>
                      <a:pt x="3510" y="13226"/>
                      <a:pt x="3533" y="12196"/>
                      <a:pt x="3578" y="11251"/>
                    </a:cubicBezTo>
                    <a:cubicBezTo>
                      <a:pt x="3622" y="10306"/>
                      <a:pt x="3684" y="9533"/>
                      <a:pt x="3768" y="8846"/>
                    </a:cubicBezTo>
                    <a:cubicBezTo>
                      <a:pt x="3853" y="8159"/>
                      <a:pt x="3948" y="7644"/>
                      <a:pt x="4066" y="7300"/>
                    </a:cubicBezTo>
                    <a:cubicBezTo>
                      <a:pt x="4178" y="6957"/>
                      <a:pt x="4308" y="6742"/>
                      <a:pt x="4448" y="6742"/>
                    </a:cubicBezTo>
                    <a:cubicBezTo>
                      <a:pt x="4701" y="6742"/>
                      <a:pt x="4903" y="7343"/>
                      <a:pt x="5060" y="8503"/>
                    </a:cubicBezTo>
                    <a:cubicBezTo>
                      <a:pt x="5212" y="9662"/>
                      <a:pt x="5290" y="11380"/>
                      <a:pt x="5290" y="13527"/>
                    </a:cubicBezTo>
                    <a:lnTo>
                      <a:pt x="5290" y="15416"/>
                    </a:lnTo>
                    <a:close/>
                    <a:moveTo>
                      <a:pt x="4695" y="12453"/>
                    </a:moveTo>
                    <a:cubicBezTo>
                      <a:pt x="4695" y="12110"/>
                      <a:pt x="4690" y="11809"/>
                      <a:pt x="4678" y="11466"/>
                    </a:cubicBezTo>
                    <a:cubicBezTo>
                      <a:pt x="4667" y="11165"/>
                      <a:pt x="4650" y="10864"/>
                      <a:pt x="4628" y="10607"/>
                    </a:cubicBezTo>
                    <a:cubicBezTo>
                      <a:pt x="4605" y="10349"/>
                      <a:pt x="4577" y="10177"/>
                      <a:pt x="4544" y="10006"/>
                    </a:cubicBezTo>
                    <a:cubicBezTo>
                      <a:pt x="4510" y="9877"/>
                      <a:pt x="4465" y="9791"/>
                      <a:pt x="4420" y="9791"/>
                    </a:cubicBezTo>
                    <a:cubicBezTo>
                      <a:pt x="4330" y="9791"/>
                      <a:pt x="4257" y="10049"/>
                      <a:pt x="4195" y="10521"/>
                    </a:cubicBezTo>
                    <a:cubicBezTo>
                      <a:pt x="4134" y="10993"/>
                      <a:pt x="4100" y="11637"/>
                      <a:pt x="4089" y="12496"/>
                    </a:cubicBezTo>
                    <a:lnTo>
                      <a:pt x="4695" y="12453"/>
                    </a:lnTo>
                    <a:close/>
                    <a:moveTo>
                      <a:pt x="6773" y="10693"/>
                    </a:moveTo>
                    <a:cubicBezTo>
                      <a:pt x="6706" y="10435"/>
                      <a:pt x="6633" y="10220"/>
                      <a:pt x="6554" y="10091"/>
                    </a:cubicBezTo>
                    <a:cubicBezTo>
                      <a:pt x="6476" y="9963"/>
                      <a:pt x="6402" y="9877"/>
                      <a:pt x="6329" y="9877"/>
                    </a:cubicBezTo>
                    <a:cubicBezTo>
                      <a:pt x="6262" y="9877"/>
                      <a:pt x="6206" y="9963"/>
                      <a:pt x="6167" y="10134"/>
                    </a:cubicBezTo>
                    <a:cubicBezTo>
                      <a:pt x="6127" y="10306"/>
                      <a:pt x="6105" y="10564"/>
                      <a:pt x="6105" y="10864"/>
                    </a:cubicBezTo>
                    <a:cubicBezTo>
                      <a:pt x="6105" y="11208"/>
                      <a:pt x="6127" y="11466"/>
                      <a:pt x="6167" y="11723"/>
                    </a:cubicBezTo>
                    <a:cubicBezTo>
                      <a:pt x="6206" y="11938"/>
                      <a:pt x="6285" y="12196"/>
                      <a:pt x="6402" y="12453"/>
                    </a:cubicBezTo>
                    <a:lnTo>
                      <a:pt x="6520" y="12711"/>
                    </a:lnTo>
                    <a:cubicBezTo>
                      <a:pt x="6672" y="13054"/>
                      <a:pt x="6790" y="13570"/>
                      <a:pt x="6869" y="14257"/>
                    </a:cubicBezTo>
                    <a:cubicBezTo>
                      <a:pt x="6947" y="14944"/>
                      <a:pt x="6987" y="15803"/>
                      <a:pt x="6987" y="16876"/>
                    </a:cubicBezTo>
                    <a:cubicBezTo>
                      <a:pt x="6987" y="17563"/>
                      <a:pt x="6970" y="18208"/>
                      <a:pt x="6930" y="18809"/>
                    </a:cubicBezTo>
                    <a:cubicBezTo>
                      <a:pt x="6891" y="19410"/>
                      <a:pt x="6835" y="19882"/>
                      <a:pt x="6768" y="20312"/>
                    </a:cubicBezTo>
                    <a:cubicBezTo>
                      <a:pt x="6695" y="20741"/>
                      <a:pt x="6610" y="21042"/>
                      <a:pt x="6515" y="21256"/>
                    </a:cubicBezTo>
                    <a:cubicBezTo>
                      <a:pt x="6414" y="21471"/>
                      <a:pt x="6307" y="21600"/>
                      <a:pt x="6183" y="21600"/>
                    </a:cubicBezTo>
                    <a:cubicBezTo>
                      <a:pt x="6054" y="21600"/>
                      <a:pt x="5936" y="21514"/>
                      <a:pt x="5835" y="21342"/>
                    </a:cubicBezTo>
                    <a:cubicBezTo>
                      <a:pt x="5734" y="21171"/>
                      <a:pt x="5639" y="20913"/>
                      <a:pt x="5554" y="20569"/>
                    </a:cubicBezTo>
                    <a:lnTo>
                      <a:pt x="5678" y="17435"/>
                    </a:lnTo>
                    <a:cubicBezTo>
                      <a:pt x="5751" y="17735"/>
                      <a:pt x="5830" y="17950"/>
                      <a:pt x="5914" y="18165"/>
                    </a:cubicBezTo>
                    <a:cubicBezTo>
                      <a:pt x="5993" y="18336"/>
                      <a:pt x="6077" y="18465"/>
                      <a:pt x="6161" y="18465"/>
                    </a:cubicBezTo>
                    <a:cubicBezTo>
                      <a:pt x="6256" y="18465"/>
                      <a:pt x="6329" y="18336"/>
                      <a:pt x="6369" y="18122"/>
                    </a:cubicBezTo>
                    <a:cubicBezTo>
                      <a:pt x="6408" y="17907"/>
                      <a:pt x="6431" y="17649"/>
                      <a:pt x="6431" y="17349"/>
                    </a:cubicBezTo>
                    <a:cubicBezTo>
                      <a:pt x="6431" y="17177"/>
                      <a:pt x="6425" y="17005"/>
                      <a:pt x="6419" y="16876"/>
                    </a:cubicBezTo>
                    <a:cubicBezTo>
                      <a:pt x="6408" y="16748"/>
                      <a:pt x="6397" y="16619"/>
                      <a:pt x="6369" y="16490"/>
                    </a:cubicBezTo>
                    <a:cubicBezTo>
                      <a:pt x="6346" y="16361"/>
                      <a:pt x="6313" y="16275"/>
                      <a:pt x="6268" y="16146"/>
                    </a:cubicBezTo>
                    <a:cubicBezTo>
                      <a:pt x="6223" y="16017"/>
                      <a:pt x="6172" y="15889"/>
                      <a:pt x="6105" y="15760"/>
                    </a:cubicBezTo>
                    <a:lnTo>
                      <a:pt x="5987" y="15502"/>
                    </a:lnTo>
                    <a:cubicBezTo>
                      <a:pt x="5835" y="15116"/>
                      <a:pt x="5723" y="14600"/>
                      <a:pt x="5656" y="13956"/>
                    </a:cubicBezTo>
                    <a:cubicBezTo>
                      <a:pt x="5588" y="13312"/>
                      <a:pt x="5549" y="12410"/>
                      <a:pt x="5549" y="11294"/>
                    </a:cubicBezTo>
                    <a:cubicBezTo>
                      <a:pt x="5549" y="10650"/>
                      <a:pt x="5566" y="10049"/>
                      <a:pt x="5599" y="9490"/>
                    </a:cubicBezTo>
                    <a:cubicBezTo>
                      <a:pt x="5633" y="8932"/>
                      <a:pt x="5684" y="8460"/>
                      <a:pt x="5745" y="8073"/>
                    </a:cubicBezTo>
                    <a:cubicBezTo>
                      <a:pt x="5807" y="7687"/>
                      <a:pt x="5886" y="7343"/>
                      <a:pt x="5976" y="7128"/>
                    </a:cubicBezTo>
                    <a:cubicBezTo>
                      <a:pt x="6066" y="6914"/>
                      <a:pt x="6172" y="6785"/>
                      <a:pt x="6290" y="6785"/>
                    </a:cubicBezTo>
                    <a:cubicBezTo>
                      <a:pt x="6408" y="6785"/>
                      <a:pt x="6520" y="6871"/>
                      <a:pt x="6622" y="7043"/>
                    </a:cubicBezTo>
                    <a:cubicBezTo>
                      <a:pt x="6723" y="7214"/>
                      <a:pt x="6812" y="7429"/>
                      <a:pt x="6897" y="7730"/>
                    </a:cubicBezTo>
                    <a:lnTo>
                      <a:pt x="6773" y="10693"/>
                    </a:lnTo>
                    <a:close/>
                    <a:moveTo>
                      <a:pt x="8992" y="15416"/>
                    </a:moveTo>
                    <a:lnTo>
                      <a:pt x="7795" y="15416"/>
                    </a:lnTo>
                    <a:lnTo>
                      <a:pt x="7795" y="15545"/>
                    </a:lnTo>
                    <a:cubicBezTo>
                      <a:pt x="7795" y="16533"/>
                      <a:pt x="7846" y="17263"/>
                      <a:pt x="7947" y="17692"/>
                    </a:cubicBezTo>
                    <a:cubicBezTo>
                      <a:pt x="8048" y="18165"/>
                      <a:pt x="8172" y="18379"/>
                      <a:pt x="8323" y="18379"/>
                    </a:cubicBezTo>
                    <a:cubicBezTo>
                      <a:pt x="8430" y="18379"/>
                      <a:pt x="8520" y="18293"/>
                      <a:pt x="8598" y="18165"/>
                    </a:cubicBezTo>
                    <a:cubicBezTo>
                      <a:pt x="8677" y="17993"/>
                      <a:pt x="8744" y="17821"/>
                      <a:pt x="8801" y="17606"/>
                    </a:cubicBezTo>
                    <a:lnTo>
                      <a:pt x="8907" y="20612"/>
                    </a:lnTo>
                    <a:cubicBezTo>
                      <a:pt x="8840" y="20870"/>
                      <a:pt x="8750" y="21085"/>
                      <a:pt x="8643" y="21299"/>
                    </a:cubicBezTo>
                    <a:cubicBezTo>
                      <a:pt x="8537" y="21514"/>
                      <a:pt x="8407" y="21600"/>
                      <a:pt x="8250" y="21600"/>
                    </a:cubicBezTo>
                    <a:cubicBezTo>
                      <a:pt x="8110" y="21600"/>
                      <a:pt x="7981" y="21471"/>
                      <a:pt x="7857" y="21171"/>
                    </a:cubicBezTo>
                    <a:cubicBezTo>
                      <a:pt x="7734" y="20870"/>
                      <a:pt x="7621" y="20441"/>
                      <a:pt x="7531" y="19839"/>
                    </a:cubicBezTo>
                    <a:cubicBezTo>
                      <a:pt x="7436" y="19238"/>
                      <a:pt x="7363" y="18508"/>
                      <a:pt x="7307" y="17606"/>
                    </a:cubicBezTo>
                    <a:cubicBezTo>
                      <a:pt x="7251" y="16705"/>
                      <a:pt x="7222" y="15631"/>
                      <a:pt x="7222" y="14343"/>
                    </a:cubicBezTo>
                    <a:cubicBezTo>
                      <a:pt x="7222" y="13226"/>
                      <a:pt x="7245" y="12196"/>
                      <a:pt x="7290" y="11251"/>
                    </a:cubicBezTo>
                    <a:cubicBezTo>
                      <a:pt x="7335" y="10306"/>
                      <a:pt x="7397" y="9533"/>
                      <a:pt x="7481" y="8846"/>
                    </a:cubicBezTo>
                    <a:cubicBezTo>
                      <a:pt x="7565" y="8159"/>
                      <a:pt x="7661" y="7644"/>
                      <a:pt x="7778" y="7300"/>
                    </a:cubicBezTo>
                    <a:cubicBezTo>
                      <a:pt x="7891" y="6957"/>
                      <a:pt x="8020" y="6742"/>
                      <a:pt x="8160" y="6742"/>
                    </a:cubicBezTo>
                    <a:cubicBezTo>
                      <a:pt x="8413" y="6742"/>
                      <a:pt x="8615" y="7343"/>
                      <a:pt x="8773" y="8503"/>
                    </a:cubicBezTo>
                    <a:cubicBezTo>
                      <a:pt x="8924" y="9662"/>
                      <a:pt x="9003" y="11380"/>
                      <a:pt x="9003" y="13527"/>
                    </a:cubicBezTo>
                    <a:lnTo>
                      <a:pt x="9003" y="15416"/>
                    </a:lnTo>
                    <a:close/>
                    <a:moveTo>
                      <a:pt x="8413" y="12453"/>
                    </a:moveTo>
                    <a:cubicBezTo>
                      <a:pt x="8413" y="12110"/>
                      <a:pt x="8407" y="11809"/>
                      <a:pt x="8396" y="11466"/>
                    </a:cubicBezTo>
                    <a:cubicBezTo>
                      <a:pt x="8385" y="11165"/>
                      <a:pt x="8368" y="10864"/>
                      <a:pt x="8346" y="10607"/>
                    </a:cubicBezTo>
                    <a:cubicBezTo>
                      <a:pt x="8323" y="10349"/>
                      <a:pt x="8295" y="10177"/>
                      <a:pt x="8261" y="10006"/>
                    </a:cubicBezTo>
                    <a:cubicBezTo>
                      <a:pt x="8228" y="9834"/>
                      <a:pt x="8183" y="9791"/>
                      <a:pt x="8138" y="9791"/>
                    </a:cubicBezTo>
                    <a:cubicBezTo>
                      <a:pt x="8048" y="9791"/>
                      <a:pt x="7975" y="10049"/>
                      <a:pt x="7913" y="10521"/>
                    </a:cubicBezTo>
                    <a:cubicBezTo>
                      <a:pt x="7851" y="10993"/>
                      <a:pt x="7818" y="11637"/>
                      <a:pt x="7807" y="12496"/>
                    </a:cubicBezTo>
                    <a:lnTo>
                      <a:pt x="8413" y="12453"/>
                    </a:lnTo>
                    <a:close/>
                    <a:moveTo>
                      <a:pt x="9913" y="21256"/>
                    </a:moveTo>
                    <a:lnTo>
                      <a:pt x="9340" y="21256"/>
                    </a:lnTo>
                    <a:lnTo>
                      <a:pt x="9340" y="7085"/>
                    </a:lnTo>
                    <a:lnTo>
                      <a:pt x="9783" y="7085"/>
                    </a:lnTo>
                    <a:lnTo>
                      <a:pt x="9851" y="8846"/>
                    </a:lnTo>
                    <a:cubicBezTo>
                      <a:pt x="9935" y="8202"/>
                      <a:pt x="10025" y="7687"/>
                      <a:pt x="10126" y="7300"/>
                    </a:cubicBezTo>
                    <a:cubicBezTo>
                      <a:pt x="10227" y="6914"/>
                      <a:pt x="10339" y="6742"/>
                      <a:pt x="10463" y="6742"/>
                    </a:cubicBezTo>
                    <a:cubicBezTo>
                      <a:pt x="10671" y="6742"/>
                      <a:pt x="10828" y="7171"/>
                      <a:pt x="10940" y="8030"/>
                    </a:cubicBezTo>
                    <a:cubicBezTo>
                      <a:pt x="11053" y="8889"/>
                      <a:pt x="11109" y="10177"/>
                      <a:pt x="11109" y="11852"/>
                    </a:cubicBezTo>
                    <a:lnTo>
                      <a:pt x="11109" y="21214"/>
                    </a:lnTo>
                    <a:lnTo>
                      <a:pt x="10536" y="21214"/>
                    </a:lnTo>
                    <a:lnTo>
                      <a:pt x="10536" y="12281"/>
                    </a:lnTo>
                    <a:cubicBezTo>
                      <a:pt x="10536" y="11594"/>
                      <a:pt x="10514" y="11036"/>
                      <a:pt x="10474" y="10650"/>
                    </a:cubicBezTo>
                    <a:cubicBezTo>
                      <a:pt x="10429" y="10263"/>
                      <a:pt x="10368" y="10048"/>
                      <a:pt x="10289" y="10048"/>
                    </a:cubicBezTo>
                    <a:cubicBezTo>
                      <a:pt x="10227" y="10048"/>
                      <a:pt x="10160" y="10177"/>
                      <a:pt x="10092" y="10478"/>
                    </a:cubicBezTo>
                    <a:cubicBezTo>
                      <a:pt x="10025" y="10736"/>
                      <a:pt x="9963" y="11122"/>
                      <a:pt x="9913" y="11551"/>
                    </a:cubicBezTo>
                    <a:lnTo>
                      <a:pt x="9913" y="21256"/>
                    </a:lnTo>
                    <a:close/>
                    <a:moveTo>
                      <a:pt x="12687" y="10220"/>
                    </a:moveTo>
                    <a:lnTo>
                      <a:pt x="12215" y="10220"/>
                    </a:lnTo>
                    <a:lnTo>
                      <a:pt x="12215" y="16189"/>
                    </a:lnTo>
                    <a:cubicBezTo>
                      <a:pt x="12215" y="16833"/>
                      <a:pt x="12232" y="17306"/>
                      <a:pt x="12271" y="17563"/>
                    </a:cubicBezTo>
                    <a:cubicBezTo>
                      <a:pt x="12311" y="17821"/>
                      <a:pt x="12361" y="17950"/>
                      <a:pt x="12429" y="17950"/>
                    </a:cubicBezTo>
                    <a:cubicBezTo>
                      <a:pt x="12479" y="17950"/>
                      <a:pt x="12530" y="17907"/>
                      <a:pt x="12580" y="17821"/>
                    </a:cubicBezTo>
                    <a:cubicBezTo>
                      <a:pt x="12631" y="17735"/>
                      <a:pt x="12670" y="17649"/>
                      <a:pt x="12698" y="17478"/>
                    </a:cubicBezTo>
                    <a:lnTo>
                      <a:pt x="12783" y="20441"/>
                    </a:lnTo>
                    <a:cubicBezTo>
                      <a:pt x="12738" y="20612"/>
                      <a:pt x="12670" y="20784"/>
                      <a:pt x="12586" y="20956"/>
                    </a:cubicBezTo>
                    <a:cubicBezTo>
                      <a:pt x="12496" y="21128"/>
                      <a:pt x="12401" y="21213"/>
                      <a:pt x="12305" y="21213"/>
                    </a:cubicBezTo>
                    <a:cubicBezTo>
                      <a:pt x="12064" y="21213"/>
                      <a:pt x="11895" y="20870"/>
                      <a:pt x="11800" y="20140"/>
                    </a:cubicBezTo>
                    <a:cubicBezTo>
                      <a:pt x="11699" y="19453"/>
                      <a:pt x="11654" y="18379"/>
                      <a:pt x="11654" y="16919"/>
                    </a:cubicBezTo>
                    <a:lnTo>
                      <a:pt x="11654" y="10220"/>
                    </a:lnTo>
                    <a:lnTo>
                      <a:pt x="11362" y="10220"/>
                    </a:lnTo>
                    <a:lnTo>
                      <a:pt x="11362" y="7085"/>
                    </a:lnTo>
                    <a:lnTo>
                      <a:pt x="11654" y="7085"/>
                    </a:lnTo>
                    <a:lnTo>
                      <a:pt x="11654" y="2791"/>
                    </a:lnTo>
                    <a:lnTo>
                      <a:pt x="12221" y="2791"/>
                    </a:lnTo>
                    <a:lnTo>
                      <a:pt x="12221" y="7085"/>
                    </a:lnTo>
                    <a:lnTo>
                      <a:pt x="12693" y="7085"/>
                    </a:lnTo>
                    <a:lnTo>
                      <a:pt x="12693" y="10220"/>
                    </a:lnTo>
                    <a:close/>
                    <a:moveTo>
                      <a:pt x="13069" y="8331"/>
                    </a:moveTo>
                    <a:cubicBezTo>
                      <a:pt x="13176" y="7858"/>
                      <a:pt x="13294" y="7472"/>
                      <a:pt x="13428" y="7214"/>
                    </a:cubicBezTo>
                    <a:cubicBezTo>
                      <a:pt x="13563" y="6914"/>
                      <a:pt x="13698" y="6785"/>
                      <a:pt x="13833" y="6785"/>
                    </a:cubicBezTo>
                    <a:cubicBezTo>
                      <a:pt x="14063" y="6785"/>
                      <a:pt x="14243" y="7214"/>
                      <a:pt x="14383" y="8073"/>
                    </a:cubicBezTo>
                    <a:cubicBezTo>
                      <a:pt x="14524" y="8932"/>
                      <a:pt x="14591" y="10263"/>
                      <a:pt x="14591" y="12110"/>
                    </a:cubicBezTo>
                    <a:lnTo>
                      <a:pt x="14591" y="21299"/>
                    </a:lnTo>
                    <a:lnTo>
                      <a:pt x="14153" y="21299"/>
                    </a:lnTo>
                    <a:lnTo>
                      <a:pt x="14102" y="19882"/>
                    </a:lnTo>
                    <a:lnTo>
                      <a:pt x="14085" y="19882"/>
                    </a:lnTo>
                    <a:cubicBezTo>
                      <a:pt x="14035" y="20398"/>
                      <a:pt x="13962" y="20827"/>
                      <a:pt x="13872" y="21128"/>
                    </a:cubicBezTo>
                    <a:cubicBezTo>
                      <a:pt x="13782" y="21471"/>
                      <a:pt x="13676" y="21600"/>
                      <a:pt x="13552" y="21600"/>
                    </a:cubicBezTo>
                    <a:cubicBezTo>
                      <a:pt x="13445" y="21600"/>
                      <a:pt x="13355" y="21471"/>
                      <a:pt x="13277" y="21256"/>
                    </a:cubicBezTo>
                    <a:cubicBezTo>
                      <a:pt x="13198" y="21042"/>
                      <a:pt x="13131" y="20698"/>
                      <a:pt x="13080" y="20312"/>
                    </a:cubicBezTo>
                    <a:cubicBezTo>
                      <a:pt x="13030" y="19925"/>
                      <a:pt x="12990" y="19453"/>
                      <a:pt x="12962" y="18895"/>
                    </a:cubicBezTo>
                    <a:cubicBezTo>
                      <a:pt x="12934" y="18336"/>
                      <a:pt x="12923" y="17778"/>
                      <a:pt x="12923" y="17177"/>
                    </a:cubicBezTo>
                    <a:cubicBezTo>
                      <a:pt x="12923" y="16361"/>
                      <a:pt x="12945" y="15631"/>
                      <a:pt x="12996" y="15073"/>
                    </a:cubicBezTo>
                    <a:cubicBezTo>
                      <a:pt x="13041" y="14472"/>
                      <a:pt x="13108" y="13999"/>
                      <a:pt x="13187" y="13613"/>
                    </a:cubicBezTo>
                    <a:cubicBezTo>
                      <a:pt x="13266" y="13226"/>
                      <a:pt x="13361" y="12969"/>
                      <a:pt x="13473" y="12797"/>
                    </a:cubicBezTo>
                    <a:cubicBezTo>
                      <a:pt x="13580" y="12625"/>
                      <a:pt x="13698" y="12539"/>
                      <a:pt x="13822" y="12539"/>
                    </a:cubicBezTo>
                    <a:lnTo>
                      <a:pt x="14012" y="12539"/>
                    </a:lnTo>
                    <a:lnTo>
                      <a:pt x="14012" y="11766"/>
                    </a:lnTo>
                    <a:cubicBezTo>
                      <a:pt x="14012" y="11251"/>
                      <a:pt x="13990" y="10821"/>
                      <a:pt x="13939" y="10564"/>
                    </a:cubicBezTo>
                    <a:cubicBezTo>
                      <a:pt x="13889" y="10263"/>
                      <a:pt x="13822" y="10134"/>
                      <a:pt x="13732" y="10134"/>
                    </a:cubicBezTo>
                    <a:cubicBezTo>
                      <a:pt x="13653" y="10134"/>
                      <a:pt x="13580" y="10220"/>
                      <a:pt x="13501" y="10392"/>
                    </a:cubicBezTo>
                    <a:cubicBezTo>
                      <a:pt x="13428" y="10564"/>
                      <a:pt x="13344" y="10864"/>
                      <a:pt x="13254" y="11251"/>
                    </a:cubicBezTo>
                    <a:lnTo>
                      <a:pt x="13069" y="8331"/>
                    </a:lnTo>
                    <a:close/>
                    <a:moveTo>
                      <a:pt x="14024" y="15116"/>
                    </a:moveTo>
                    <a:lnTo>
                      <a:pt x="13895" y="15159"/>
                    </a:lnTo>
                    <a:cubicBezTo>
                      <a:pt x="13822" y="15159"/>
                      <a:pt x="13760" y="15245"/>
                      <a:pt x="13715" y="15330"/>
                    </a:cubicBezTo>
                    <a:cubicBezTo>
                      <a:pt x="13664" y="15416"/>
                      <a:pt x="13625" y="15545"/>
                      <a:pt x="13597" y="15717"/>
                    </a:cubicBezTo>
                    <a:cubicBezTo>
                      <a:pt x="13569" y="15846"/>
                      <a:pt x="13546" y="16060"/>
                      <a:pt x="13535" y="16232"/>
                    </a:cubicBezTo>
                    <a:cubicBezTo>
                      <a:pt x="13524" y="16447"/>
                      <a:pt x="13518" y="16662"/>
                      <a:pt x="13518" y="16876"/>
                    </a:cubicBezTo>
                    <a:cubicBezTo>
                      <a:pt x="13518" y="17478"/>
                      <a:pt x="13541" y="17907"/>
                      <a:pt x="13591" y="18122"/>
                    </a:cubicBezTo>
                    <a:cubicBezTo>
                      <a:pt x="13636" y="18336"/>
                      <a:pt x="13692" y="18465"/>
                      <a:pt x="13754" y="18465"/>
                    </a:cubicBezTo>
                    <a:cubicBezTo>
                      <a:pt x="13816" y="18465"/>
                      <a:pt x="13872" y="18336"/>
                      <a:pt x="13923" y="18036"/>
                    </a:cubicBezTo>
                    <a:cubicBezTo>
                      <a:pt x="13973" y="17778"/>
                      <a:pt x="14007" y="17478"/>
                      <a:pt x="14029" y="17134"/>
                    </a:cubicBezTo>
                    <a:lnTo>
                      <a:pt x="14029" y="15116"/>
                    </a:lnTo>
                    <a:close/>
                    <a:moveTo>
                      <a:pt x="16192" y="10220"/>
                    </a:moveTo>
                    <a:lnTo>
                      <a:pt x="15720" y="10220"/>
                    </a:lnTo>
                    <a:lnTo>
                      <a:pt x="15720" y="16189"/>
                    </a:lnTo>
                    <a:cubicBezTo>
                      <a:pt x="15720" y="16833"/>
                      <a:pt x="15737" y="17306"/>
                      <a:pt x="15776" y="17563"/>
                    </a:cubicBezTo>
                    <a:cubicBezTo>
                      <a:pt x="15815" y="17821"/>
                      <a:pt x="15866" y="17950"/>
                      <a:pt x="15933" y="17950"/>
                    </a:cubicBezTo>
                    <a:cubicBezTo>
                      <a:pt x="15984" y="17950"/>
                      <a:pt x="16034" y="17907"/>
                      <a:pt x="16085" y="17821"/>
                    </a:cubicBezTo>
                    <a:cubicBezTo>
                      <a:pt x="16135" y="17735"/>
                      <a:pt x="16175" y="17649"/>
                      <a:pt x="16203" y="17478"/>
                    </a:cubicBezTo>
                    <a:lnTo>
                      <a:pt x="16287" y="20441"/>
                    </a:lnTo>
                    <a:cubicBezTo>
                      <a:pt x="16242" y="20612"/>
                      <a:pt x="16175" y="20784"/>
                      <a:pt x="16090" y="20956"/>
                    </a:cubicBezTo>
                    <a:cubicBezTo>
                      <a:pt x="16001" y="21128"/>
                      <a:pt x="15905" y="21213"/>
                      <a:pt x="15810" y="21213"/>
                    </a:cubicBezTo>
                    <a:cubicBezTo>
                      <a:pt x="15568" y="21213"/>
                      <a:pt x="15400" y="20870"/>
                      <a:pt x="15304" y="20140"/>
                    </a:cubicBezTo>
                    <a:cubicBezTo>
                      <a:pt x="15203" y="19453"/>
                      <a:pt x="15158" y="18379"/>
                      <a:pt x="15158" y="16919"/>
                    </a:cubicBezTo>
                    <a:lnTo>
                      <a:pt x="15158" y="10220"/>
                    </a:lnTo>
                    <a:lnTo>
                      <a:pt x="14866" y="10220"/>
                    </a:lnTo>
                    <a:lnTo>
                      <a:pt x="14866" y="7085"/>
                    </a:lnTo>
                    <a:lnTo>
                      <a:pt x="15158" y="7085"/>
                    </a:lnTo>
                    <a:lnTo>
                      <a:pt x="15158" y="2791"/>
                    </a:lnTo>
                    <a:lnTo>
                      <a:pt x="15725" y="2791"/>
                    </a:lnTo>
                    <a:lnTo>
                      <a:pt x="15725" y="7085"/>
                    </a:lnTo>
                    <a:lnTo>
                      <a:pt x="16197" y="7085"/>
                    </a:lnTo>
                    <a:lnTo>
                      <a:pt x="16197" y="10220"/>
                    </a:lnTo>
                    <a:close/>
                    <a:moveTo>
                      <a:pt x="16871" y="4294"/>
                    </a:moveTo>
                    <a:cubicBezTo>
                      <a:pt x="16776" y="4294"/>
                      <a:pt x="16697" y="4080"/>
                      <a:pt x="16646" y="3650"/>
                    </a:cubicBezTo>
                    <a:cubicBezTo>
                      <a:pt x="16596" y="3221"/>
                      <a:pt x="16568" y="2705"/>
                      <a:pt x="16568" y="2147"/>
                    </a:cubicBezTo>
                    <a:cubicBezTo>
                      <a:pt x="16568" y="1546"/>
                      <a:pt x="16596" y="1031"/>
                      <a:pt x="16646" y="644"/>
                    </a:cubicBezTo>
                    <a:cubicBezTo>
                      <a:pt x="16697" y="215"/>
                      <a:pt x="16776" y="0"/>
                      <a:pt x="16866" y="0"/>
                    </a:cubicBezTo>
                    <a:cubicBezTo>
                      <a:pt x="16961" y="0"/>
                      <a:pt x="17034" y="215"/>
                      <a:pt x="17085" y="601"/>
                    </a:cubicBezTo>
                    <a:cubicBezTo>
                      <a:pt x="17135" y="1031"/>
                      <a:pt x="17163" y="1546"/>
                      <a:pt x="17163" y="2147"/>
                    </a:cubicBezTo>
                    <a:cubicBezTo>
                      <a:pt x="17163" y="2748"/>
                      <a:pt x="17135" y="3264"/>
                      <a:pt x="17085" y="3693"/>
                    </a:cubicBezTo>
                    <a:cubicBezTo>
                      <a:pt x="17045" y="4122"/>
                      <a:pt x="16972" y="4294"/>
                      <a:pt x="16871" y="4294"/>
                    </a:cubicBezTo>
                    <a:close/>
                    <a:moveTo>
                      <a:pt x="16585" y="21256"/>
                    </a:moveTo>
                    <a:lnTo>
                      <a:pt x="16585" y="7085"/>
                    </a:lnTo>
                    <a:lnTo>
                      <a:pt x="17158" y="7085"/>
                    </a:lnTo>
                    <a:lnTo>
                      <a:pt x="17158" y="21256"/>
                    </a:lnTo>
                    <a:lnTo>
                      <a:pt x="16585" y="21256"/>
                    </a:lnTo>
                    <a:close/>
                    <a:moveTo>
                      <a:pt x="19477" y="14085"/>
                    </a:moveTo>
                    <a:cubicBezTo>
                      <a:pt x="19477" y="15245"/>
                      <a:pt x="19455" y="16275"/>
                      <a:pt x="19404" y="17220"/>
                    </a:cubicBezTo>
                    <a:cubicBezTo>
                      <a:pt x="19354" y="18165"/>
                      <a:pt x="19286" y="18938"/>
                      <a:pt x="19196" y="19582"/>
                    </a:cubicBezTo>
                    <a:cubicBezTo>
                      <a:pt x="19106" y="20226"/>
                      <a:pt x="19005" y="20741"/>
                      <a:pt x="18887" y="21085"/>
                    </a:cubicBezTo>
                    <a:cubicBezTo>
                      <a:pt x="18769" y="21428"/>
                      <a:pt x="18640" y="21600"/>
                      <a:pt x="18505" y="21600"/>
                    </a:cubicBezTo>
                    <a:cubicBezTo>
                      <a:pt x="18371" y="21600"/>
                      <a:pt x="18241" y="21428"/>
                      <a:pt x="18124" y="21128"/>
                    </a:cubicBezTo>
                    <a:cubicBezTo>
                      <a:pt x="18006" y="20784"/>
                      <a:pt x="17905" y="20355"/>
                      <a:pt x="17820" y="19711"/>
                    </a:cubicBezTo>
                    <a:cubicBezTo>
                      <a:pt x="17736" y="19109"/>
                      <a:pt x="17669" y="18336"/>
                      <a:pt x="17618" y="17435"/>
                    </a:cubicBezTo>
                    <a:cubicBezTo>
                      <a:pt x="17568" y="16533"/>
                      <a:pt x="17545" y="15502"/>
                      <a:pt x="17545" y="14386"/>
                    </a:cubicBezTo>
                    <a:cubicBezTo>
                      <a:pt x="17545" y="13183"/>
                      <a:pt x="17568" y="12110"/>
                      <a:pt x="17618" y="11165"/>
                    </a:cubicBezTo>
                    <a:cubicBezTo>
                      <a:pt x="17669" y="10220"/>
                      <a:pt x="17736" y="9404"/>
                      <a:pt x="17826" y="8760"/>
                    </a:cubicBezTo>
                    <a:cubicBezTo>
                      <a:pt x="17916" y="8116"/>
                      <a:pt x="18017" y="7601"/>
                      <a:pt x="18135" y="7257"/>
                    </a:cubicBezTo>
                    <a:cubicBezTo>
                      <a:pt x="18253" y="6914"/>
                      <a:pt x="18382" y="6742"/>
                      <a:pt x="18517" y="6742"/>
                    </a:cubicBezTo>
                    <a:cubicBezTo>
                      <a:pt x="18651" y="6742"/>
                      <a:pt x="18781" y="6914"/>
                      <a:pt x="18899" y="7214"/>
                    </a:cubicBezTo>
                    <a:cubicBezTo>
                      <a:pt x="19017" y="7515"/>
                      <a:pt x="19118" y="7987"/>
                      <a:pt x="19202" y="8631"/>
                    </a:cubicBezTo>
                    <a:cubicBezTo>
                      <a:pt x="19286" y="9233"/>
                      <a:pt x="19354" y="10006"/>
                      <a:pt x="19404" y="10907"/>
                    </a:cubicBezTo>
                    <a:cubicBezTo>
                      <a:pt x="19455" y="11809"/>
                      <a:pt x="19477" y="12883"/>
                      <a:pt x="19477" y="14085"/>
                    </a:cubicBezTo>
                    <a:close/>
                    <a:moveTo>
                      <a:pt x="18893" y="14214"/>
                    </a:moveTo>
                    <a:cubicBezTo>
                      <a:pt x="18893" y="13441"/>
                      <a:pt x="18882" y="12797"/>
                      <a:pt x="18865" y="12239"/>
                    </a:cubicBezTo>
                    <a:cubicBezTo>
                      <a:pt x="18842" y="11680"/>
                      <a:pt x="18814" y="11251"/>
                      <a:pt x="18781" y="10907"/>
                    </a:cubicBezTo>
                    <a:cubicBezTo>
                      <a:pt x="18747" y="10564"/>
                      <a:pt x="18702" y="10306"/>
                      <a:pt x="18657" y="10134"/>
                    </a:cubicBezTo>
                    <a:cubicBezTo>
                      <a:pt x="18612" y="9963"/>
                      <a:pt x="18562" y="9920"/>
                      <a:pt x="18517" y="9920"/>
                    </a:cubicBezTo>
                    <a:cubicBezTo>
                      <a:pt x="18466" y="9920"/>
                      <a:pt x="18421" y="10006"/>
                      <a:pt x="18376" y="10134"/>
                    </a:cubicBezTo>
                    <a:cubicBezTo>
                      <a:pt x="18331" y="10263"/>
                      <a:pt x="18292" y="10521"/>
                      <a:pt x="18258" y="10821"/>
                    </a:cubicBezTo>
                    <a:cubicBezTo>
                      <a:pt x="18225" y="11165"/>
                      <a:pt x="18197" y="11594"/>
                      <a:pt x="18174" y="12153"/>
                    </a:cubicBezTo>
                    <a:cubicBezTo>
                      <a:pt x="18152" y="12711"/>
                      <a:pt x="18146" y="13355"/>
                      <a:pt x="18146" y="14214"/>
                    </a:cubicBezTo>
                    <a:cubicBezTo>
                      <a:pt x="18146" y="15631"/>
                      <a:pt x="18185" y="16705"/>
                      <a:pt x="18264" y="17349"/>
                    </a:cubicBezTo>
                    <a:cubicBezTo>
                      <a:pt x="18343" y="18036"/>
                      <a:pt x="18432" y="18336"/>
                      <a:pt x="18528" y="18336"/>
                    </a:cubicBezTo>
                    <a:cubicBezTo>
                      <a:pt x="18578" y="18336"/>
                      <a:pt x="18623" y="18250"/>
                      <a:pt x="18668" y="18122"/>
                    </a:cubicBezTo>
                    <a:cubicBezTo>
                      <a:pt x="18713" y="17993"/>
                      <a:pt x="18753" y="17735"/>
                      <a:pt x="18786" y="17435"/>
                    </a:cubicBezTo>
                    <a:cubicBezTo>
                      <a:pt x="18820" y="17091"/>
                      <a:pt x="18848" y="16662"/>
                      <a:pt x="18871" y="16146"/>
                    </a:cubicBezTo>
                    <a:cubicBezTo>
                      <a:pt x="18882" y="15631"/>
                      <a:pt x="18893" y="14987"/>
                      <a:pt x="18893" y="14214"/>
                    </a:cubicBezTo>
                    <a:close/>
                    <a:moveTo>
                      <a:pt x="20404" y="21256"/>
                    </a:moveTo>
                    <a:lnTo>
                      <a:pt x="19831" y="21256"/>
                    </a:lnTo>
                    <a:lnTo>
                      <a:pt x="19831" y="7085"/>
                    </a:lnTo>
                    <a:lnTo>
                      <a:pt x="20275" y="7085"/>
                    </a:lnTo>
                    <a:lnTo>
                      <a:pt x="20342" y="8846"/>
                    </a:lnTo>
                    <a:cubicBezTo>
                      <a:pt x="20426" y="8202"/>
                      <a:pt x="20516" y="7687"/>
                      <a:pt x="20617" y="7300"/>
                    </a:cubicBezTo>
                    <a:cubicBezTo>
                      <a:pt x="20718" y="6914"/>
                      <a:pt x="20831" y="6742"/>
                      <a:pt x="20954" y="6742"/>
                    </a:cubicBezTo>
                    <a:cubicBezTo>
                      <a:pt x="21162" y="6742"/>
                      <a:pt x="21319" y="7171"/>
                      <a:pt x="21432" y="8030"/>
                    </a:cubicBezTo>
                    <a:cubicBezTo>
                      <a:pt x="21544" y="8889"/>
                      <a:pt x="21600" y="10177"/>
                      <a:pt x="21600" y="11852"/>
                    </a:cubicBezTo>
                    <a:lnTo>
                      <a:pt x="21600" y="21214"/>
                    </a:lnTo>
                    <a:lnTo>
                      <a:pt x="21027" y="21214"/>
                    </a:lnTo>
                    <a:lnTo>
                      <a:pt x="21027" y="12281"/>
                    </a:lnTo>
                    <a:cubicBezTo>
                      <a:pt x="21027" y="11594"/>
                      <a:pt x="21005" y="11036"/>
                      <a:pt x="20965" y="10650"/>
                    </a:cubicBezTo>
                    <a:cubicBezTo>
                      <a:pt x="20920" y="10263"/>
                      <a:pt x="20859" y="10048"/>
                      <a:pt x="20780" y="10048"/>
                    </a:cubicBezTo>
                    <a:cubicBezTo>
                      <a:pt x="20718" y="10048"/>
                      <a:pt x="20651" y="10177"/>
                      <a:pt x="20583" y="10478"/>
                    </a:cubicBezTo>
                    <a:cubicBezTo>
                      <a:pt x="20516" y="10736"/>
                      <a:pt x="20454" y="11122"/>
                      <a:pt x="20404" y="11551"/>
                    </a:cubicBezTo>
                    <a:lnTo>
                      <a:pt x="20404" y="21256"/>
                    </a:lnTo>
                    <a:close/>
                  </a:path>
                </a:pathLst>
              </a:custGeom>
              <a:solidFill>
                <a:srgbClr val="00203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55AAA279-AE2A-8A5A-9892-A14475DA3DCC}"/>
                  </a:ext>
                </a:extLst>
              </p:cNvPr>
              <p:cNvSpPr/>
              <p:nvPr userDrawn="1"/>
            </p:nvSpPr>
            <p:spPr>
              <a:xfrm>
                <a:off x="5032172" y="1021854"/>
                <a:ext cx="1051185" cy="549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54" y="0"/>
                    </a:moveTo>
                    <a:cubicBezTo>
                      <a:pt x="13287" y="0"/>
                      <a:pt x="11002" y="3514"/>
                      <a:pt x="10441" y="8443"/>
                    </a:cubicBezTo>
                    <a:cubicBezTo>
                      <a:pt x="9052" y="8229"/>
                      <a:pt x="6050" y="7757"/>
                      <a:pt x="5198" y="7671"/>
                    </a:cubicBezTo>
                    <a:cubicBezTo>
                      <a:pt x="5154" y="7671"/>
                      <a:pt x="5109" y="7671"/>
                      <a:pt x="5041" y="7671"/>
                    </a:cubicBezTo>
                    <a:cubicBezTo>
                      <a:pt x="4638" y="7671"/>
                      <a:pt x="4280" y="7886"/>
                      <a:pt x="4033" y="8357"/>
                    </a:cubicBezTo>
                    <a:cubicBezTo>
                      <a:pt x="3563" y="9214"/>
                      <a:pt x="3563" y="10457"/>
                      <a:pt x="3563" y="10843"/>
                    </a:cubicBezTo>
                    <a:cubicBezTo>
                      <a:pt x="3563" y="11271"/>
                      <a:pt x="3563" y="12514"/>
                      <a:pt x="4033" y="13329"/>
                    </a:cubicBezTo>
                    <a:cubicBezTo>
                      <a:pt x="4280" y="13800"/>
                      <a:pt x="4638" y="14014"/>
                      <a:pt x="5041" y="14014"/>
                    </a:cubicBezTo>
                    <a:cubicBezTo>
                      <a:pt x="5086" y="14014"/>
                      <a:pt x="5131" y="14014"/>
                      <a:pt x="5198" y="14014"/>
                    </a:cubicBezTo>
                    <a:cubicBezTo>
                      <a:pt x="5803" y="13929"/>
                      <a:pt x="7417" y="13714"/>
                      <a:pt x="8313" y="13543"/>
                    </a:cubicBezTo>
                    <a:lnTo>
                      <a:pt x="9657" y="13329"/>
                    </a:lnTo>
                    <a:cubicBezTo>
                      <a:pt x="9971" y="13286"/>
                      <a:pt x="10262" y="13243"/>
                      <a:pt x="10464" y="13200"/>
                    </a:cubicBezTo>
                    <a:cubicBezTo>
                      <a:pt x="11046" y="18043"/>
                      <a:pt x="13332" y="21557"/>
                      <a:pt x="15954" y="21557"/>
                    </a:cubicBezTo>
                    <a:cubicBezTo>
                      <a:pt x="19068" y="21557"/>
                      <a:pt x="21600" y="16714"/>
                      <a:pt x="21600" y="10757"/>
                    </a:cubicBezTo>
                    <a:cubicBezTo>
                      <a:pt x="21600" y="4843"/>
                      <a:pt x="19068" y="0"/>
                      <a:pt x="15954" y="0"/>
                    </a:cubicBezTo>
                    <a:close/>
                    <a:moveTo>
                      <a:pt x="15954" y="17229"/>
                    </a:moveTo>
                    <a:cubicBezTo>
                      <a:pt x="14094" y="17229"/>
                      <a:pt x="12593" y="14357"/>
                      <a:pt x="12593" y="10800"/>
                    </a:cubicBezTo>
                    <a:cubicBezTo>
                      <a:pt x="12593" y="7243"/>
                      <a:pt x="14094" y="4371"/>
                      <a:pt x="15954" y="4371"/>
                    </a:cubicBezTo>
                    <a:cubicBezTo>
                      <a:pt x="17813" y="4371"/>
                      <a:pt x="19315" y="7243"/>
                      <a:pt x="19315" y="10800"/>
                    </a:cubicBezTo>
                    <a:cubicBezTo>
                      <a:pt x="19315" y="14357"/>
                      <a:pt x="17813" y="17229"/>
                      <a:pt x="15954" y="17229"/>
                    </a:cubicBezTo>
                    <a:close/>
                    <a:moveTo>
                      <a:pt x="9007" y="15514"/>
                    </a:moveTo>
                    <a:lnTo>
                      <a:pt x="9007" y="20014"/>
                    </a:lnTo>
                    <a:cubicBezTo>
                      <a:pt x="8627" y="20443"/>
                      <a:pt x="8134" y="20786"/>
                      <a:pt x="7506" y="21129"/>
                    </a:cubicBezTo>
                    <a:cubicBezTo>
                      <a:pt x="6879" y="21429"/>
                      <a:pt x="6207" y="21600"/>
                      <a:pt x="5467" y="21600"/>
                    </a:cubicBezTo>
                    <a:cubicBezTo>
                      <a:pt x="4324" y="21600"/>
                      <a:pt x="3339" y="21171"/>
                      <a:pt x="2532" y="20271"/>
                    </a:cubicBezTo>
                    <a:cubicBezTo>
                      <a:pt x="1725" y="19371"/>
                      <a:pt x="1098" y="18129"/>
                      <a:pt x="650" y="16500"/>
                    </a:cubicBezTo>
                    <a:cubicBezTo>
                      <a:pt x="224" y="14871"/>
                      <a:pt x="0" y="12986"/>
                      <a:pt x="0" y="10800"/>
                    </a:cubicBezTo>
                    <a:cubicBezTo>
                      <a:pt x="0" y="8657"/>
                      <a:pt x="246" y="6729"/>
                      <a:pt x="717" y="5143"/>
                    </a:cubicBezTo>
                    <a:cubicBezTo>
                      <a:pt x="1210" y="3514"/>
                      <a:pt x="1860" y="2271"/>
                      <a:pt x="2711" y="1371"/>
                    </a:cubicBezTo>
                    <a:cubicBezTo>
                      <a:pt x="3563" y="471"/>
                      <a:pt x="4549" y="43"/>
                      <a:pt x="5646" y="43"/>
                    </a:cubicBezTo>
                    <a:cubicBezTo>
                      <a:pt x="6229" y="43"/>
                      <a:pt x="6767" y="171"/>
                      <a:pt x="7282" y="386"/>
                    </a:cubicBezTo>
                    <a:cubicBezTo>
                      <a:pt x="7798" y="600"/>
                      <a:pt x="8246" y="900"/>
                      <a:pt x="8627" y="1243"/>
                    </a:cubicBezTo>
                    <a:lnTo>
                      <a:pt x="8402" y="4843"/>
                    </a:lnTo>
                    <a:cubicBezTo>
                      <a:pt x="8022" y="4500"/>
                      <a:pt x="7596" y="4200"/>
                      <a:pt x="7125" y="3986"/>
                    </a:cubicBezTo>
                    <a:cubicBezTo>
                      <a:pt x="6655" y="3771"/>
                      <a:pt x="6162" y="3643"/>
                      <a:pt x="5624" y="3643"/>
                    </a:cubicBezTo>
                    <a:cubicBezTo>
                      <a:pt x="4817" y="3643"/>
                      <a:pt x="4168" y="3943"/>
                      <a:pt x="3630" y="4586"/>
                    </a:cubicBezTo>
                    <a:cubicBezTo>
                      <a:pt x="3115" y="5186"/>
                      <a:pt x="2734" y="6043"/>
                      <a:pt x="2487" y="7114"/>
                    </a:cubicBezTo>
                    <a:cubicBezTo>
                      <a:pt x="2241" y="8186"/>
                      <a:pt x="2106" y="9386"/>
                      <a:pt x="2106" y="10714"/>
                    </a:cubicBezTo>
                    <a:cubicBezTo>
                      <a:pt x="2106" y="12129"/>
                      <a:pt x="2241" y="13371"/>
                      <a:pt x="2487" y="14443"/>
                    </a:cubicBezTo>
                    <a:cubicBezTo>
                      <a:pt x="2734" y="15514"/>
                      <a:pt x="3115" y="16371"/>
                      <a:pt x="3607" y="17014"/>
                    </a:cubicBezTo>
                    <a:cubicBezTo>
                      <a:pt x="4100" y="17614"/>
                      <a:pt x="4728" y="17957"/>
                      <a:pt x="5490" y="17957"/>
                    </a:cubicBezTo>
                    <a:cubicBezTo>
                      <a:pt x="5714" y="17957"/>
                      <a:pt x="5960" y="17914"/>
                      <a:pt x="6207" y="17871"/>
                    </a:cubicBezTo>
                    <a:cubicBezTo>
                      <a:pt x="6453" y="17829"/>
                      <a:pt x="6722" y="17743"/>
                      <a:pt x="6968" y="17614"/>
                    </a:cubicBezTo>
                    <a:lnTo>
                      <a:pt x="6968" y="15814"/>
                    </a:lnTo>
                    <a:cubicBezTo>
                      <a:pt x="7439" y="15729"/>
                      <a:pt x="7887" y="15686"/>
                      <a:pt x="8246" y="15643"/>
                    </a:cubicBezTo>
                    <a:lnTo>
                      <a:pt x="9007" y="15514"/>
                    </a:lnTo>
                    <a:close/>
                  </a:path>
                </a:pathLst>
              </a:custGeom>
              <a:solidFill>
                <a:srgbClr val="008C58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36847CB-A8E6-F01E-04F6-121152D346B3}"/>
              </a:ext>
            </a:extLst>
          </p:cNvPr>
          <p:cNvSpPr/>
          <p:nvPr userDrawn="1"/>
        </p:nvSpPr>
        <p:spPr>
          <a:xfrm>
            <a:off x="-12701" y="6959601"/>
            <a:ext cx="1603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rgbClr val="008C58"/>
                </a:solidFill>
                <a:effectLst/>
                <a:latin typeface="+mn-lt"/>
              </a:rPr>
              <a:t>© </a:t>
            </a:r>
            <a:r>
              <a:rPr lang="en-US" sz="1200" b="0" i="0" u="none" strike="noStrike" dirty="0">
                <a:solidFill>
                  <a:srgbClr val="008C58"/>
                </a:solidFill>
                <a:effectLst/>
                <a:latin typeface="+mn-lt"/>
                <a:hlinkClick r:id="rId10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200" dirty="0">
              <a:solidFill>
                <a:srgbClr val="008C5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040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554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5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web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5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37.jpg"/><Relationship Id="rId4" Type="http://schemas.openxmlformats.org/officeDocument/2006/relationships/image" Target="../media/image26.png"/><Relationship Id="rId9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8.web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41.jpeg"/><Relationship Id="rId4" Type="http://schemas.openxmlformats.org/officeDocument/2006/relationships/image" Target="../media/image26.png"/><Relationship Id="rId9" Type="http://schemas.openxmlformats.org/officeDocument/2006/relationships/image" Target="../media/image40.web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ebp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45.jpg"/><Relationship Id="rId4" Type="http://schemas.openxmlformats.org/officeDocument/2006/relationships/image" Target="../media/image26.png"/><Relationship Id="rId9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5.png"/><Relationship Id="rId7" Type="http://schemas.openxmlformats.org/officeDocument/2006/relationships/image" Target="../media/image46.web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49.jpg"/><Relationship Id="rId4" Type="http://schemas.openxmlformats.org/officeDocument/2006/relationships/image" Target="../media/image26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5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53.jpg"/><Relationship Id="rId4" Type="http://schemas.openxmlformats.org/officeDocument/2006/relationships/image" Target="../media/image26.png"/><Relationship Id="rId9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bmp"/><Relationship Id="rId3" Type="http://schemas.openxmlformats.org/officeDocument/2006/relationships/image" Target="../media/image25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57.webp"/><Relationship Id="rId4" Type="http://schemas.openxmlformats.org/officeDocument/2006/relationships/image" Target="../media/image26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25.pn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61.jpeg"/><Relationship Id="rId4" Type="http://schemas.openxmlformats.org/officeDocument/2006/relationships/image" Target="../media/image26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25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65.webp"/><Relationship Id="rId4" Type="http://schemas.openxmlformats.org/officeDocument/2006/relationships/image" Target="../media/image26.png"/><Relationship Id="rId9" Type="http://schemas.openxmlformats.org/officeDocument/2006/relationships/image" Target="../media/image64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6.png"/><Relationship Id="rId7" Type="http://schemas.openxmlformats.org/officeDocument/2006/relationships/image" Target="../media/image68.web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67.jpg"/><Relationship Id="rId9" Type="http://schemas.openxmlformats.org/officeDocument/2006/relationships/image" Target="../media/image70.web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jpg"/><Relationship Id="rId11" Type="http://schemas.openxmlformats.org/officeDocument/2006/relationships/image" Target="../media/image17.png"/><Relationship Id="rId5" Type="http://schemas.microsoft.com/office/2007/relationships/hdphoto" Target="../media/hdphoto6.wdp"/><Relationship Id="rId10" Type="http://schemas.openxmlformats.org/officeDocument/2006/relationships/image" Target="../media/image75.webp"/><Relationship Id="rId4" Type="http://schemas.openxmlformats.org/officeDocument/2006/relationships/image" Target="../media/image20.pn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66.png"/><Relationship Id="rId7" Type="http://schemas.openxmlformats.org/officeDocument/2006/relationships/image" Target="../media/image77.web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6.webp"/><Relationship Id="rId11" Type="http://schemas.openxmlformats.org/officeDocument/2006/relationships/image" Target="../media/image17.png"/><Relationship Id="rId5" Type="http://schemas.microsoft.com/office/2007/relationships/hdphoto" Target="../media/hdphoto6.wdp"/><Relationship Id="rId10" Type="http://schemas.openxmlformats.org/officeDocument/2006/relationships/image" Target="../media/image79.jpg"/><Relationship Id="rId4" Type="http://schemas.openxmlformats.org/officeDocument/2006/relationships/image" Target="../media/image20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66.pn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0.png"/><Relationship Id="rId11" Type="http://schemas.openxmlformats.org/officeDocument/2006/relationships/image" Target="../media/image17.png"/><Relationship Id="rId5" Type="http://schemas.microsoft.com/office/2007/relationships/hdphoto" Target="../media/hdphoto6.wdp"/><Relationship Id="rId10" Type="http://schemas.openxmlformats.org/officeDocument/2006/relationships/image" Target="../media/image83.webp"/><Relationship Id="rId4" Type="http://schemas.openxmlformats.org/officeDocument/2006/relationships/image" Target="../media/image20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66.png"/><Relationship Id="rId7" Type="http://schemas.openxmlformats.org/officeDocument/2006/relationships/image" Target="../media/image8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4.png"/><Relationship Id="rId11" Type="http://schemas.openxmlformats.org/officeDocument/2006/relationships/image" Target="../media/image17.png"/><Relationship Id="rId5" Type="http://schemas.microsoft.com/office/2007/relationships/hdphoto" Target="../media/hdphoto6.wdp"/><Relationship Id="rId10" Type="http://schemas.openxmlformats.org/officeDocument/2006/relationships/image" Target="../media/image87.png"/><Relationship Id="rId4" Type="http://schemas.openxmlformats.org/officeDocument/2006/relationships/image" Target="../media/image20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8.png"/><Relationship Id="rId11" Type="http://schemas.openxmlformats.org/officeDocument/2006/relationships/image" Target="../media/image17.png"/><Relationship Id="rId5" Type="http://schemas.microsoft.com/office/2007/relationships/hdphoto" Target="../media/hdphoto6.wdp"/><Relationship Id="rId10" Type="http://schemas.openxmlformats.org/officeDocument/2006/relationships/image" Target="../media/image91.webp"/><Relationship Id="rId4" Type="http://schemas.openxmlformats.org/officeDocument/2006/relationships/image" Target="../media/image20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2.pn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microsoft.com/office/2007/relationships/hdphoto" Target="../media/hdphoto5.wdp"/><Relationship Id="rId7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microsoft.com/office/2007/relationships/hdphoto" Target="../media/hdphoto6.wdp"/><Relationship Id="rId10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23.pn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8.jpeg"/><Relationship Id="rId5" Type="http://schemas.openxmlformats.org/officeDocument/2006/relationships/image" Target="../media/image17.png"/><Relationship Id="rId10" Type="http://schemas.openxmlformats.org/officeDocument/2006/relationships/image" Target="../media/image102.jpeg"/><Relationship Id="rId4" Type="http://schemas.openxmlformats.org/officeDocument/2006/relationships/image" Target="../media/image24.png"/><Relationship Id="rId9" Type="http://schemas.openxmlformats.org/officeDocument/2006/relationships/image" Target="../media/image10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microsoft.com/office/2007/relationships/hdphoto" Target="../media/hdphoto5.wdp"/><Relationship Id="rId7" Type="http://schemas.openxmlformats.org/officeDocument/2006/relationships/image" Target="../media/image104.png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svg"/><Relationship Id="rId5" Type="http://schemas.microsoft.com/office/2007/relationships/hdphoto" Target="../media/hdphoto6.wdp"/><Relationship Id="rId10" Type="http://schemas.openxmlformats.org/officeDocument/2006/relationships/image" Target="../media/image107.png"/><Relationship Id="rId4" Type="http://schemas.openxmlformats.org/officeDocument/2006/relationships/image" Target="../media/image14.png"/><Relationship Id="rId9" Type="http://schemas.openxmlformats.org/officeDocument/2006/relationships/image" Target="../media/image106.sv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microsoft.com/office/2007/relationships/hdphoto" Target="../media/hdphoto6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DCB0-D433-EB99-41BF-29491362D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75958-517F-84ED-7967-0EDBEB286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88"/>
            <a:ext cx="12192000" cy="68601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7076DD-7D60-6E96-444D-445D42AEE5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4" y="214560"/>
            <a:ext cx="1498414" cy="1364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B08031-F0A8-710D-3337-A56DA0CC0C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90" y="329094"/>
            <a:ext cx="2825945" cy="114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482DE-2850-BC66-BD74-EEFA15C0DB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4" y="6017342"/>
            <a:ext cx="2404144" cy="542968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2E3BE57A-51F3-4C2C-DCBF-360DC63B8744}"/>
              </a:ext>
            </a:extLst>
          </p:cNvPr>
          <p:cNvSpPr txBox="1"/>
          <p:nvPr/>
        </p:nvSpPr>
        <p:spPr>
          <a:xfrm>
            <a:off x="574670" y="1934576"/>
            <a:ext cx="11042658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8000" b="1" dirty="0">
                <a:solidFill>
                  <a:srgbClr val="FFFFFF"/>
                </a:solidFill>
                <a:latin typeface="Bell MT" panose="02020503060305020303" pitchFamily="18" charset="0"/>
                <a:ea typeface="Poppins Bold"/>
                <a:cs typeface="Poppins Bold"/>
                <a:sym typeface="Poppins Bold"/>
              </a:rPr>
              <a:t>Digital Egypt Pioneers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3CEEF761-68E5-9627-2B65-9F167885CCAD}"/>
              </a:ext>
            </a:extLst>
          </p:cNvPr>
          <p:cNvSpPr txBox="1"/>
          <p:nvPr/>
        </p:nvSpPr>
        <p:spPr>
          <a:xfrm>
            <a:off x="944904" y="3356431"/>
            <a:ext cx="10505391" cy="146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7200" b="1" dirty="0">
                <a:solidFill>
                  <a:srgbClr val="1BFEFF"/>
                </a:solidFill>
                <a:latin typeface="Baskerville Old Face" panose="02020602080505020303" pitchFamily="18" charset="0"/>
                <a:ea typeface="Poppins Bold"/>
                <a:cs typeface="Poppins Bold"/>
                <a:sym typeface="Poppins Bold"/>
              </a:rPr>
              <a:t>Graduation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EBE0D-FC25-4BE1-3310-54113778BE64}"/>
              </a:ext>
            </a:extLst>
          </p:cNvPr>
          <p:cNvSpPr txBox="1"/>
          <p:nvPr/>
        </p:nvSpPr>
        <p:spPr>
          <a:xfrm>
            <a:off x="10500844" y="6288826"/>
            <a:ext cx="143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ptos" panose="020B0004020202020204" pitchFamily="34" charset="0"/>
              </a:rPr>
              <a:t>2024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7C4FCF-6434-141F-0C35-BB874B3762B7}"/>
              </a:ext>
            </a:extLst>
          </p:cNvPr>
          <p:cNvCxnSpPr>
            <a:cxnSpLocks/>
          </p:cNvCxnSpPr>
          <p:nvPr/>
        </p:nvCxnSpPr>
        <p:spPr>
          <a:xfrm>
            <a:off x="9925658" y="6546880"/>
            <a:ext cx="9066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3B7AD-8848-3AD9-7A5A-88B0D1DF6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41" y="5983745"/>
            <a:ext cx="610162" cy="6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6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25">
          <a:extLst>
            <a:ext uri="{FF2B5EF4-FFF2-40B4-BE49-F238E27FC236}">
              <a16:creationId xmlns:a16="http://schemas.microsoft.com/office/drawing/2014/main" id="{F628CF01-43E8-D29A-9DFD-9AEF06955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1B9889-CF6A-3B7F-C514-8B630259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65" y="2074793"/>
            <a:ext cx="4276797" cy="3219878"/>
          </a:xfrm>
          <a:prstGeom prst="round2DiagRect">
            <a:avLst/>
          </a:prstGeom>
          <a:ln w="38100">
            <a:solidFill>
              <a:schemeClr val="bg1">
                <a:lumMod val="8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oogle Shape;304;p31">
            <a:extLst>
              <a:ext uri="{FF2B5EF4-FFF2-40B4-BE49-F238E27FC236}">
                <a16:creationId xmlns:a16="http://schemas.microsoft.com/office/drawing/2014/main" id="{724BC62B-8146-920D-DD73-0B3D1DC6B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3290939" y="3301589"/>
            <a:ext cx="6858001" cy="25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B9C957-6CE9-D412-7DAB-B8DB0522BC26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B3704-3A23-CA21-5F07-8D944A020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  <p:pic>
        <p:nvPicPr>
          <p:cNvPr id="13" name="Google Shape;304;p31">
            <a:extLst>
              <a:ext uri="{FF2B5EF4-FFF2-40B4-BE49-F238E27FC236}">
                <a16:creationId xmlns:a16="http://schemas.microsoft.com/office/drawing/2014/main" id="{672F7D05-1E65-391D-E333-A1B737E6B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39211" y="14747"/>
            <a:ext cx="11852788" cy="1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E35FBC-011B-A23D-8EC9-F1FCA49A9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10286598" y="73740"/>
            <a:ext cx="2056985" cy="1698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137;p18">
            <a:extLst>
              <a:ext uri="{FF2B5EF4-FFF2-40B4-BE49-F238E27FC236}">
                <a16:creationId xmlns:a16="http://schemas.microsoft.com/office/drawing/2014/main" id="{B63ED921-3312-1319-AA4D-5419C9A55D0E}"/>
              </a:ext>
            </a:extLst>
          </p:cNvPr>
          <p:cNvSpPr txBox="1"/>
          <p:nvPr/>
        </p:nvSpPr>
        <p:spPr>
          <a:xfrm>
            <a:off x="860441" y="1725973"/>
            <a:ext cx="5727056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 sz="2800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rPr>
              <a:t>To be the preferred partner in IoT sensor distribution globally, driving the future of smart technology and contributing to a more connected world &amp; transforming everyday environments into smart ecosystems through connected technology.</a:t>
            </a:r>
          </a:p>
        </p:txBody>
      </p:sp>
    </p:spTree>
    <p:extLst>
      <p:ext uri="{BB962C8B-B14F-4D97-AF65-F5344CB8AC3E}">
        <p14:creationId xmlns:p14="http://schemas.microsoft.com/office/powerpoint/2010/main" val="408323129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9AF4-822C-93EB-FEF9-34322C38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B3033-CE90-83CE-5A24-4B5462321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" t="2097" r="2100" b="25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932A1D-4A65-70D7-8A3F-A36977717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0" y="0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120;p16">
            <a:extLst>
              <a:ext uri="{FF2B5EF4-FFF2-40B4-BE49-F238E27FC236}">
                <a16:creationId xmlns:a16="http://schemas.microsoft.com/office/drawing/2014/main" id="{71480CC5-0244-F160-0F07-4C6642E4FCA7}"/>
              </a:ext>
            </a:extLst>
          </p:cNvPr>
          <p:cNvSpPr txBox="1"/>
          <p:nvPr/>
        </p:nvSpPr>
        <p:spPr>
          <a:xfrm>
            <a:off x="1826459" y="2321381"/>
            <a:ext cx="9571461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Core</a:t>
            </a:r>
            <a:r>
              <a:rPr kumimoji="0" lang="en-US" sz="1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kumimoji="0" lang="en-US" sz="115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Values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1E4E-38B3-1207-FEDF-DE16440B2FB5}"/>
              </a:ext>
            </a:extLst>
          </p:cNvPr>
          <p:cNvSpPr txBox="1"/>
          <p:nvPr/>
        </p:nvSpPr>
        <p:spPr>
          <a:xfrm>
            <a:off x="956308" y="2906419"/>
            <a:ext cx="11674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6B700-4BBD-66F0-D42C-3C26055369E5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432631-5032-0845-58A3-38FF894D8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57390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14">
          <a:extLst>
            <a:ext uri="{FF2B5EF4-FFF2-40B4-BE49-F238E27FC236}">
              <a16:creationId xmlns:a16="http://schemas.microsoft.com/office/drawing/2014/main" id="{265742C2-9418-A06A-BFB1-CDA4F2909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4">
            <a:extLst>
              <a:ext uri="{FF2B5EF4-FFF2-40B4-BE49-F238E27FC236}">
                <a16:creationId xmlns:a16="http://schemas.microsoft.com/office/drawing/2014/main" id="{A5AF5B92-A8F0-2A54-6749-51D7F1DF31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2733" y="5443049"/>
            <a:ext cx="6745801" cy="239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>
            <a:extLst>
              <a:ext uri="{FF2B5EF4-FFF2-40B4-BE49-F238E27FC236}">
                <a16:creationId xmlns:a16="http://schemas.microsoft.com/office/drawing/2014/main" id="{83D20FEE-4306-4FB6-1BE8-6C6DC5C2285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262" y="-835900"/>
            <a:ext cx="5839050" cy="20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2BC3C9-921A-D68C-EC02-99F5C0181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0" y="0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66109F-214C-8612-E3C9-D3B22E4BB120}"/>
              </a:ext>
            </a:extLst>
          </p:cNvPr>
          <p:cNvSpPr txBox="1"/>
          <p:nvPr/>
        </p:nvSpPr>
        <p:spPr>
          <a:xfrm>
            <a:off x="2241755" y="1015006"/>
            <a:ext cx="8112286" cy="4827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kern="100" dirty="0">
                <a:solidFill>
                  <a:srgbClr val="1BFEFF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Innovation: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Continuously seeking new technologies and solutions to meet the evolving needs of our customers.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kern="100" dirty="0">
                <a:solidFill>
                  <a:srgbClr val="1BFEFF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Quality: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Committed to providing high-quality products that meet rigorous industry standards.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kern="100" dirty="0">
                <a:solidFill>
                  <a:srgbClr val="1BFEFF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Customer-Centricity: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solidFill>
                  <a:srgbClr val="16DAFA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Prioritizing our customers’ needs and ensuring exceptional service and support.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kern="100" dirty="0">
                <a:solidFill>
                  <a:srgbClr val="1BFEFF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Sustainability: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Promoting environmentally friendly practices in our operations and product offerings.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D76B9-2CE7-4708-D255-2FA178595A0F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93BE1-00A1-6DE1-200E-6F8FD50BC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490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1969A-A2FB-C3C4-3C69-8ECBF33F2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588CD-2928-894D-26A0-A0CFC4776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" t="2097" r="2100" b="25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0B999E-5107-0BDA-9B40-18CA624E8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0" y="0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120;p16">
            <a:extLst>
              <a:ext uri="{FF2B5EF4-FFF2-40B4-BE49-F238E27FC236}">
                <a16:creationId xmlns:a16="http://schemas.microsoft.com/office/drawing/2014/main" id="{0FDD2D7E-868E-D41D-5410-E7C83FE47CA2}"/>
              </a:ext>
            </a:extLst>
          </p:cNvPr>
          <p:cNvSpPr txBox="1"/>
          <p:nvPr/>
        </p:nvSpPr>
        <p:spPr>
          <a:xfrm>
            <a:off x="2241755" y="2398588"/>
            <a:ext cx="9571461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 algn="ctr" defTabSz="60963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kumimoji="0" sz="9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sz="11500" dirty="0">
                <a:sym typeface="Josefin Sans"/>
              </a:rPr>
              <a:t>Our </a:t>
            </a:r>
            <a:r>
              <a:rPr lang="en-US" sz="11500" dirty="0">
                <a:solidFill>
                  <a:srgbClr val="1BFEFF"/>
                </a:solidFill>
                <a:sym typeface="Josefin Sans"/>
              </a:rPr>
              <a:t>Products</a:t>
            </a:r>
            <a:endParaRPr sz="11500" dirty="0">
              <a:solidFill>
                <a:srgbClr val="1BFEFF"/>
              </a:solidFill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626EB-3416-A2FD-C186-44B7215D5BE4}"/>
              </a:ext>
            </a:extLst>
          </p:cNvPr>
          <p:cNvSpPr txBox="1"/>
          <p:nvPr/>
        </p:nvSpPr>
        <p:spPr>
          <a:xfrm>
            <a:off x="956308" y="2906419"/>
            <a:ext cx="11674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BF3552-9C76-A4C7-5E81-6B7F90588F17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EFBF0-FFA2-82E2-F8B5-ACD145E7F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5165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750" y="-376883"/>
            <a:ext cx="334785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31684" y="5727100"/>
            <a:ext cx="3511283" cy="20595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D830C1-338D-88BA-2817-E4A4717BAF41}"/>
              </a:ext>
            </a:extLst>
          </p:cNvPr>
          <p:cNvSpPr txBox="1"/>
          <p:nvPr/>
        </p:nvSpPr>
        <p:spPr>
          <a:xfrm>
            <a:off x="575441" y="3181513"/>
            <a:ext cx="6032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rgbClr val="16DAF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Description: </a:t>
            </a:r>
            <a:r>
              <a:rPr lang="en-US" sz="2000" b="1" kern="1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Sensors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that measure temperature. They can be contact (thermocouples, thermistors) or non-contact (infrared sensors). 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rgbClr val="16DAF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Applications: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HVAC systems, weather stations, industrial processes, and home appliances.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49CB3-1917-3C20-6F79-00C96066F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8940" y="0"/>
            <a:ext cx="1870659" cy="1427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Dodecagon 6">
            <a:extLst>
              <a:ext uri="{FF2B5EF4-FFF2-40B4-BE49-F238E27FC236}">
                <a16:creationId xmlns:a16="http://schemas.microsoft.com/office/drawing/2014/main" id="{3FEACE01-A4FF-CF54-C752-C2B0AF26F0A5}"/>
              </a:ext>
            </a:extLst>
          </p:cNvPr>
          <p:cNvSpPr/>
          <p:nvPr/>
        </p:nvSpPr>
        <p:spPr>
          <a:xfrm>
            <a:off x="8074152" y="870613"/>
            <a:ext cx="2613322" cy="2981276"/>
          </a:xfrm>
          <a:prstGeom prst="dodec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64B79A4B-5529-6610-BC9F-71938B174038}"/>
              </a:ext>
            </a:extLst>
          </p:cNvPr>
          <p:cNvSpPr txBox="1"/>
          <p:nvPr/>
        </p:nvSpPr>
        <p:spPr>
          <a:xfrm>
            <a:off x="-244751" y="1707823"/>
            <a:ext cx="7672472" cy="1448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+mj-lt"/>
              <a:buAutoNum type="arabicPeriod"/>
            </a:pPr>
            <a:r>
              <a:rPr lang="en-US" dirty="0"/>
              <a:t>Temperature Sensors </a:t>
            </a:r>
          </a:p>
          <a:p>
            <a:pPr marL="0" indent="0">
              <a:buNone/>
            </a:pPr>
            <a:r>
              <a:rPr lang="en-US" dirty="0"/>
              <a:t>(RTD 001)</a:t>
            </a:r>
          </a:p>
        </p:txBody>
      </p:sp>
      <p:sp>
        <p:nvSpPr>
          <p:cNvPr id="9" name="Dodecagon 8">
            <a:extLst>
              <a:ext uri="{FF2B5EF4-FFF2-40B4-BE49-F238E27FC236}">
                <a16:creationId xmlns:a16="http://schemas.microsoft.com/office/drawing/2014/main" id="{4877BFDF-CAB2-496B-B1FC-2472B5312015}"/>
              </a:ext>
            </a:extLst>
          </p:cNvPr>
          <p:cNvSpPr/>
          <p:nvPr/>
        </p:nvSpPr>
        <p:spPr>
          <a:xfrm>
            <a:off x="6716812" y="3435719"/>
            <a:ext cx="2613322" cy="2832042"/>
          </a:xfrm>
          <a:prstGeom prst="dodecagon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decagon 7">
            <a:extLst>
              <a:ext uri="{FF2B5EF4-FFF2-40B4-BE49-F238E27FC236}">
                <a16:creationId xmlns:a16="http://schemas.microsoft.com/office/drawing/2014/main" id="{83103449-B60C-C46A-EFBE-30B8DBE6EA93}"/>
              </a:ext>
            </a:extLst>
          </p:cNvPr>
          <p:cNvSpPr/>
          <p:nvPr/>
        </p:nvSpPr>
        <p:spPr>
          <a:xfrm>
            <a:off x="9380813" y="3435719"/>
            <a:ext cx="2613322" cy="2832042"/>
          </a:xfrm>
          <a:prstGeom prst="dodecagon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D0C55-A484-6701-9A41-A38B9E5184D7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BB5C6-58EF-C1E0-E26C-C8F779F05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58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43">
          <a:extLst>
            <a:ext uri="{FF2B5EF4-FFF2-40B4-BE49-F238E27FC236}">
              <a16:creationId xmlns:a16="http://schemas.microsoft.com/office/drawing/2014/main" id="{8E31EDF7-3971-DF85-2D0F-F605B0B10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>
            <a:extLst>
              <a:ext uri="{FF2B5EF4-FFF2-40B4-BE49-F238E27FC236}">
                <a16:creationId xmlns:a16="http://schemas.microsoft.com/office/drawing/2014/main" id="{3E1CA550-B9D5-DE09-3A01-A7F5A327C3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750" y="-376883"/>
            <a:ext cx="334785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>
            <a:extLst>
              <a:ext uri="{FF2B5EF4-FFF2-40B4-BE49-F238E27FC236}">
                <a16:creationId xmlns:a16="http://schemas.microsoft.com/office/drawing/2014/main" id="{E2EE8C6E-A08F-FC7E-8187-EAB75607B3D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31684" y="5727100"/>
            <a:ext cx="3511283" cy="205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29">
            <a:extLst>
              <a:ext uri="{FF2B5EF4-FFF2-40B4-BE49-F238E27FC236}">
                <a16:creationId xmlns:a16="http://schemas.microsoft.com/office/drawing/2014/main" id="{7A63F207-8663-3790-8B00-731D226D8E7E}"/>
              </a:ext>
            </a:extLst>
          </p:cNvPr>
          <p:cNvSpPr txBox="1"/>
          <p:nvPr/>
        </p:nvSpPr>
        <p:spPr>
          <a:xfrm>
            <a:off x="-628207" y="1619335"/>
            <a:ext cx="7672472" cy="1448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+mj-lt"/>
              <a:buAutoNum type="arabicPeriod" startAt="2"/>
            </a:pPr>
            <a:r>
              <a:rPr lang="en-US" sz="4400" dirty="0"/>
              <a:t>Pressure Sensors</a:t>
            </a:r>
          </a:p>
          <a:p>
            <a:pPr marL="0" indent="0">
              <a:buNone/>
            </a:pPr>
            <a:r>
              <a:rPr lang="en-US" dirty="0"/>
              <a:t>(CAPS 002)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42EC7-6DFB-43ED-CDD0-B5AA31990381}"/>
              </a:ext>
            </a:extLst>
          </p:cNvPr>
          <p:cNvSpPr txBox="1"/>
          <p:nvPr/>
        </p:nvSpPr>
        <p:spPr>
          <a:xfrm>
            <a:off x="575441" y="3019285"/>
            <a:ext cx="6032091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b="1" kern="100">
                <a:solidFill>
                  <a:srgbClr val="16DAF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Description: </a:t>
            </a:r>
            <a:r>
              <a:rPr lang="en-US" dirty="0">
                <a:solidFill>
                  <a:schemeClr val="bg1"/>
                </a:solidFill>
              </a:rPr>
              <a:t>Sensors that measure the pressure of gases or liquids. They can be absolute, gauge, or differential pressure sensors. </a:t>
            </a:r>
          </a:p>
          <a:p>
            <a:r>
              <a:rPr lang="en-US" dirty="0"/>
              <a:t>Applications: </a:t>
            </a:r>
            <a:r>
              <a:rPr lang="en-US" dirty="0">
                <a:solidFill>
                  <a:schemeClr val="bg1"/>
                </a:solidFill>
              </a:rPr>
              <a:t>Automotive systems, weather monitoring, industrial equipment, and medical devices.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C3C5A-D313-9E33-3739-2CF9E4DAE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8940" y="0"/>
            <a:ext cx="1870659" cy="1427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Dodecagon 8">
            <a:extLst>
              <a:ext uri="{FF2B5EF4-FFF2-40B4-BE49-F238E27FC236}">
                <a16:creationId xmlns:a16="http://schemas.microsoft.com/office/drawing/2014/main" id="{BA9BC128-7A0B-1C97-49F0-39503BC9F3DA}"/>
              </a:ext>
            </a:extLst>
          </p:cNvPr>
          <p:cNvSpPr/>
          <p:nvPr/>
        </p:nvSpPr>
        <p:spPr>
          <a:xfrm>
            <a:off x="6587908" y="2784042"/>
            <a:ext cx="2613322" cy="2832042"/>
          </a:xfrm>
          <a:prstGeom prst="dodec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Dodecagon 7">
            <a:extLst>
              <a:ext uri="{FF2B5EF4-FFF2-40B4-BE49-F238E27FC236}">
                <a16:creationId xmlns:a16="http://schemas.microsoft.com/office/drawing/2014/main" id="{8E7475A8-1F84-16F2-4340-7C3B1CFC426A}"/>
              </a:ext>
            </a:extLst>
          </p:cNvPr>
          <p:cNvSpPr/>
          <p:nvPr/>
        </p:nvSpPr>
        <p:spPr>
          <a:xfrm>
            <a:off x="8881919" y="3785698"/>
            <a:ext cx="2613322" cy="2832042"/>
          </a:xfrm>
          <a:prstGeom prst="dodecagon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Dodecagon 4">
            <a:extLst>
              <a:ext uri="{FF2B5EF4-FFF2-40B4-BE49-F238E27FC236}">
                <a16:creationId xmlns:a16="http://schemas.microsoft.com/office/drawing/2014/main" id="{CF0EF9D9-9E1E-9CE4-1E40-E35CEE11AA47}"/>
              </a:ext>
            </a:extLst>
          </p:cNvPr>
          <p:cNvSpPr/>
          <p:nvPr/>
        </p:nvSpPr>
        <p:spPr>
          <a:xfrm>
            <a:off x="9235040" y="1565951"/>
            <a:ext cx="2613322" cy="2832042"/>
          </a:xfrm>
          <a:prstGeom prst="dodecagon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2198A606-D67D-37C4-C252-6F4F3842B782}"/>
              </a:ext>
            </a:extLst>
          </p:cNvPr>
          <p:cNvSpPr/>
          <p:nvPr/>
        </p:nvSpPr>
        <p:spPr>
          <a:xfrm>
            <a:off x="7024641" y="398332"/>
            <a:ext cx="2613322" cy="2981276"/>
          </a:xfrm>
          <a:prstGeom prst="dodecagon">
            <a:avLst/>
          </a:prstGeom>
          <a:blipFill dpi="0" rotWithShape="0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042E7-E38B-F025-1098-BCD03854A941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752012-6A66-EB21-AF0D-2B6EC8018C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01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43">
          <a:extLst>
            <a:ext uri="{FF2B5EF4-FFF2-40B4-BE49-F238E27FC236}">
              <a16:creationId xmlns:a16="http://schemas.microsoft.com/office/drawing/2014/main" id="{1AE628F6-C1A3-721A-1E3F-2A2E2CA08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>
            <a:extLst>
              <a:ext uri="{FF2B5EF4-FFF2-40B4-BE49-F238E27FC236}">
                <a16:creationId xmlns:a16="http://schemas.microsoft.com/office/drawing/2014/main" id="{868C7C32-1537-AC4E-23CC-7546F60F83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750" y="-376883"/>
            <a:ext cx="334785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>
            <a:extLst>
              <a:ext uri="{FF2B5EF4-FFF2-40B4-BE49-F238E27FC236}">
                <a16:creationId xmlns:a16="http://schemas.microsoft.com/office/drawing/2014/main" id="{C94EE97C-523E-8FD3-A8DD-5873E5BA95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31684" y="5727100"/>
            <a:ext cx="3511283" cy="205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29">
            <a:extLst>
              <a:ext uri="{FF2B5EF4-FFF2-40B4-BE49-F238E27FC236}">
                <a16:creationId xmlns:a16="http://schemas.microsoft.com/office/drawing/2014/main" id="{FD03981C-C99A-13C3-FCD1-E528B5B239BA}"/>
              </a:ext>
            </a:extLst>
          </p:cNvPr>
          <p:cNvSpPr txBox="1"/>
          <p:nvPr/>
        </p:nvSpPr>
        <p:spPr>
          <a:xfrm>
            <a:off x="-613458" y="1707823"/>
            <a:ext cx="7672472" cy="1448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+mj-lt"/>
              <a:buAutoNum type="arabicPeriod" startAt="3"/>
            </a:pPr>
            <a:r>
              <a:rPr lang="en-US" sz="4400" dirty="0"/>
              <a:t>Humidity Sensors</a:t>
            </a:r>
          </a:p>
          <a:p>
            <a:pPr marL="0" indent="0">
              <a:buNone/>
            </a:pPr>
            <a:r>
              <a:rPr lang="en-US" dirty="0"/>
              <a:t>(THS 003)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BC54E-8846-2198-F56B-CCDF65FA81EC}"/>
              </a:ext>
            </a:extLst>
          </p:cNvPr>
          <p:cNvSpPr txBox="1"/>
          <p:nvPr/>
        </p:nvSpPr>
        <p:spPr>
          <a:xfrm>
            <a:off x="575441" y="3166765"/>
            <a:ext cx="603209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b="1" kern="100">
                <a:solidFill>
                  <a:srgbClr val="16DAF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Description: </a:t>
            </a:r>
            <a:r>
              <a:rPr lang="en-US" dirty="0">
                <a:solidFill>
                  <a:schemeClr val="bg1"/>
                </a:solidFill>
              </a:rPr>
              <a:t>Sensors that measure the amount of water vapor in the air. Common types include capacitive and resistive sensors. </a:t>
            </a:r>
          </a:p>
          <a:p>
            <a:r>
              <a:rPr lang="en-US" dirty="0"/>
              <a:t>Applications: </a:t>
            </a:r>
            <a:r>
              <a:rPr lang="en-US" dirty="0">
                <a:solidFill>
                  <a:schemeClr val="bg1"/>
                </a:solidFill>
              </a:rPr>
              <a:t>HVAC systems, weather stations, greenhouses, and food storage.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4C378-DD0D-826F-C80D-8310442A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8940" y="0"/>
            <a:ext cx="1870659" cy="1427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Dodecagon 4">
            <a:extLst>
              <a:ext uri="{FF2B5EF4-FFF2-40B4-BE49-F238E27FC236}">
                <a16:creationId xmlns:a16="http://schemas.microsoft.com/office/drawing/2014/main" id="{6CD96434-5691-98C6-9465-A306A8E4EEBE}"/>
              </a:ext>
            </a:extLst>
          </p:cNvPr>
          <p:cNvSpPr/>
          <p:nvPr/>
        </p:nvSpPr>
        <p:spPr>
          <a:xfrm rot="16200000">
            <a:off x="6499416" y="2769294"/>
            <a:ext cx="2613322" cy="2832042"/>
          </a:xfrm>
          <a:prstGeom prst="dodec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0A40178-4268-3E80-2AEA-B58CDE40BD2C}"/>
              </a:ext>
            </a:extLst>
          </p:cNvPr>
          <p:cNvSpPr/>
          <p:nvPr/>
        </p:nvSpPr>
        <p:spPr>
          <a:xfrm rot="16200000">
            <a:off x="8793427" y="3770950"/>
            <a:ext cx="2613322" cy="2832042"/>
          </a:xfrm>
          <a:prstGeom prst="dodecagon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Dodecagon 9">
            <a:extLst>
              <a:ext uri="{FF2B5EF4-FFF2-40B4-BE49-F238E27FC236}">
                <a16:creationId xmlns:a16="http://schemas.microsoft.com/office/drawing/2014/main" id="{4A10A2C6-F3F0-FB13-3B15-451A1E1C5952}"/>
              </a:ext>
            </a:extLst>
          </p:cNvPr>
          <p:cNvSpPr/>
          <p:nvPr/>
        </p:nvSpPr>
        <p:spPr>
          <a:xfrm>
            <a:off x="9146548" y="1551203"/>
            <a:ext cx="2613322" cy="2832042"/>
          </a:xfrm>
          <a:prstGeom prst="dodecagon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Dodecagon 10">
            <a:extLst>
              <a:ext uri="{FF2B5EF4-FFF2-40B4-BE49-F238E27FC236}">
                <a16:creationId xmlns:a16="http://schemas.microsoft.com/office/drawing/2014/main" id="{6F8FA8D2-8919-0319-C5AE-B65EEC7A7E24}"/>
              </a:ext>
            </a:extLst>
          </p:cNvPr>
          <p:cNvSpPr/>
          <p:nvPr/>
        </p:nvSpPr>
        <p:spPr>
          <a:xfrm flipH="1">
            <a:off x="6936149" y="383584"/>
            <a:ext cx="2613322" cy="2981276"/>
          </a:xfrm>
          <a:prstGeom prst="dodecagon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39A9E-A5CF-3425-1994-BBDE494765D7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05D6F-F296-2C59-1C89-169C44744B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43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43">
          <a:extLst>
            <a:ext uri="{FF2B5EF4-FFF2-40B4-BE49-F238E27FC236}">
              <a16:creationId xmlns:a16="http://schemas.microsoft.com/office/drawing/2014/main" id="{9A463AF7-42F2-631A-0B13-60A90239A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>
            <a:extLst>
              <a:ext uri="{FF2B5EF4-FFF2-40B4-BE49-F238E27FC236}">
                <a16:creationId xmlns:a16="http://schemas.microsoft.com/office/drawing/2014/main" id="{00454697-494F-D014-6582-37C0F6C153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750" y="-376883"/>
            <a:ext cx="334785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>
            <a:extLst>
              <a:ext uri="{FF2B5EF4-FFF2-40B4-BE49-F238E27FC236}">
                <a16:creationId xmlns:a16="http://schemas.microsoft.com/office/drawing/2014/main" id="{A2B3CAA8-EDD2-3253-37A5-545C395C91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31684" y="5727100"/>
            <a:ext cx="3511283" cy="205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29">
            <a:extLst>
              <a:ext uri="{FF2B5EF4-FFF2-40B4-BE49-F238E27FC236}">
                <a16:creationId xmlns:a16="http://schemas.microsoft.com/office/drawing/2014/main" id="{A9A1021A-BE18-7413-D76E-3846C1D7131A}"/>
              </a:ext>
            </a:extLst>
          </p:cNvPr>
          <p:cNvSpPr txBox="1"/>
          <p:nvPr/>
        </p:nvSpPr>
        <p:spPr>
          <a:xfrm>
            <a:off x="-613458" y="1619335"/>
            <a:ext cx="7672472" cy="1448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+mj-lt"/>
              <a:buAutoNum type="arabicPeriod" startAt="4"/>
            </a:pPr>
            <a:r>
              <a:rPr lang="en-US" sz="4400" dirty="0"/>
              <a:t>Light Sensors</a:t>
            </a:r>
          </a:p>
          <a:p>
            <a:pPr marL="0" indent="0">
              <a:buNone/>
            </a:pPr>
            <a:r>
              <a:rPr lang="en-US" dirty="0"/>
              <a:t>(LDR 004)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81BCA-37D7-B64F-9D50-81C27DF03CF3}"/>
              </a:ext>
            </a:extLst>
          </p:cNvPr>
          <p:cNvSpPr txBox="1"/>
          <p:nvPr/>
        </p:nvSpPr>
        <p:spPr>
          <a:xfrm>
            <a:off x="575441" y="3211013"/>
            <a:ext cx="603209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b="1" kern="100">
                <a:solidFill>
                  <a:srgbClr val="16DAF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Description: </a:t>
            </a:r>
            <a:r>
              <a:rPr lang="en-US" dirty="0">
                <a:solidFill>
                  <a:schemeClr val="bg1"/>
                </a:solidFill>
              </a:rPr>
              <a:t>Sensors that detect light levels. Common types include photodiodes and photoresistors. </a:t>
            </a:r>
          </a:p>
          <a:p>
            <a:r>
              <a:rPr lang="en-US" dirty="0"/>
              <a:t>Applications: </a:t>
            </a:r>
            <a:r>
              <a:rPr lang="en-US" dirty="0">
                <a:solidFill>
                  <a:schemeClr val="bg1"/>
                </a:solidFill>
              </a:rPr>
              <a:t>Automatic lighting systems, cameras, smartphones, and solar panels.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EDD71-E873-C24E-E413-E5398B126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8940" y="0"/>
            <a:ext cx="1870659" cy="1427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Dodecagon 4">
            <a:extLst>
              <a:ext uri="{FF2B5EF4-FFF2-40B4-BE49-F238E27FC236}">
                <a16:creationId xmlns:a16="http://schemas.microsoft.com/office/drawing/2014/main" id="{B2296B4B-AEFE-28E4-0CAF-C5F59DF301D4}"/>
              </a:ext>
            </a:extLst>
          </p:cNvPr>
          <p:cNvSpPr/>
          <p:nvPr/>
        </p:nvSpPr>
        <p:spPr>
          <a:xfrm rot="16200000">
            <a:off x="6440427" y="2695553"/>
            <a:ext cx="2613322" cy="2832042"/>
          </a:xfrm>
          <a:prstGeom prst="dodec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62410664-D6A0-F25D-7498-695CCF3AA85D}"/>
              </a:ext>
            </a:extLst>
          </p:cNvPr>
          <p:cNvSpPr/>
          <p:nvPr/>
        </p:nvSpPr>
        <p:spPr>
          <a:xfrm>
            <a:off x="8734438" y="3697209"/>
            <a:ext cx="2613322" cy="2832042"/>
          </a:xfrm>
          <a:prstGeom prst="dodecagon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Dodecagon 9">
            <a:extLst>
              <a:ext uri="{FF2B5EF4-FFF2-40B4-BE49-F238E27FC236}">
                <a16:creationId xmlns:a16="http://schemas.microsoft.com/office/drawing/2014/main" id="{0A06999D-8DDA-67C8-D634-97BBFB1B9233}"/>
              </a:ext>
            </a:extLst>
          </p:cNvPr>
          <p:cNvSpPr/>
          <p:nvPr/>
        </p:nvSpPr>
        <p:spPr>
          <a:xfrm>
            <a:off x="9087559" y="1477462"/>
            <a:ext cx="2613322" cy="2832042"/>
          </a:xfrm>
          <a:prstGeom prst="dodecagon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Dodecagon 10">
            <a:extLst>
              <a:ext uri="{FF2B5EF4-FFF2-40B4-BE49-F238E27FC236}">
                <a16:creationId xmlns:a16="http://schemas.microsoft.com/office/drawing/2014/main" id="{D5FA8CC7-E85F-BD58-34E2-1958FB0B7FAD}"/>
              </a:ext>
            </a:extLst>
          </p:cNvPr>
          <p:cNvSpPr/>
          <p:nvPr/>
        </p:nvSpPr>
        <p:spPr>
          <a:xfrm flipH="1">
            <a:off x="6877160" y="309843"/>
            <a:ext cx="2613322" cy="2981276"/>
          </a:xfrm>
          <a:prstGeom prst="dodecagon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5AC4E-4FA6-157D-5E4B-A8CD346C9CFE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ED134-566E-C410-CF9C-34C200DBC0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1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43">
          <a:extLst>
            <a:ext uri="{FF2B5EF4-FFF2-40B4-BE49-F238E27FC236}">
              <a16:creationId xmlns:a16="http://schemas.microsoft.com/office/drawing/2014/main" id="{B05C3B76-B0B0-2F18-33AF-C5042DE46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>
            <a:extLst>
              <a:ext uri="{FF2B5EF4-FFF2-40B4-BE49-F238E27FC236}">
                <a16:creationId xmlns:a16="http://schemas.microsoft.com/office/drawing/2014/main" id="{4D28E1A7-D341-870D-3A46-603AC8DBBC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750" y="-376883"/>
            <a:ext cx="334785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>
            <a:extLst>
              <a:ext uri="{FF2B5EF4-FFF2-40B4-BE49-F238E27FC236}">
                <a16:creationId xmlns:a16="http://schemas.microsoft.com/office/drawing/2014/main" id="{B39C27F0-7032-CF05-5345-DFCF185243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31684" y="5727100"/>
            <a:ext cx="3511283" cy="205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29">
            <a:extLst>
              <a:ext uri="{FF2B5EF4-FFF2-40B4-BE49-F238E27FC236}">
                <a16:creationId xmlns:a16="http://schemas.microsoft.com/office/drawing/2014/main" id="{83B70F22-5B44-076D-9090-C7EA63EA6A02}"/>
              </a:ext>
            </a:extLst>
          </p:cNvPr>
          <p:cNvSpPr txBox="1"/>
          <p:nvPr/>
        </p:nvSpPr>
        <p:spPr>
          <a:xfrm>
            <a:off x="-613458" y="1796315"/>
            <a:ext cx="7672472" cy="1448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+mj-lt"/>
              <a:buAutoNum type="arabicPeriod" startAt="5"/>
            </a:pPr>
            <a:r>
              <a:rPr lang="en-US" sz="4400" dirty="0"/>
              <a:t>Motion Sensors </a:t>
            </a:r>
          </a:p>
          <a:p>
            <a:pPr marL="0" indent="0">
              <a:buNone/>
            </a:pPr>
            <a:r>
              <a:rPr lang="en-US" dirty="0"/>
              <a:t>(PIR 005)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2DB1D-0ECC-A3FD-7B46-BDB212C9F1F5}"/>
              </a:ext>
            </a:extLst>
          </p:cNvPr>
          <p:cNvSpPr txBox="1"/>
          <p:nvPr/>
        </p:nvSpPr>
        <p:spPr>
          <a:xfrm>
            <a:off x="575441" y="3211010"/>
            <a:ext cx="603209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b="1" kern="100">
                <a:solidFill>
                  <a:srgbClr val="16DAF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Description: </a:t>
            </a:r>
            <a:r>
              <a:rPr lang="en-US" dirty="0">
                <a:solidFill>
                  <a:schemeClr val="bg1"/>
                </a:solidFill>
              </a:rPr>
              <a:t>Sensors that detect movement. Types include passive infrared (PIR), ultrasonic, and microwave sensors. </a:t>
            </a:r>
          </a:p>
          <a:p>
            <a:r>
              <a:rPr lang="en-US" dirty="0"/>
              <a:t>Applications: </a:t>
            </a:r>
            <a:r>
              <a:rPr lang="en-US" dirty="0">
                <a:solidFill>
                  <a:schemeClr val="bg1"/>
                </a:solidFill>
              </a:rPr>
              <a:t>Security systems, automatic lighting, and smart home devices.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5F83F-D566-4AF0-6FF8-8A74076A9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8940" y="0"/>
            <a:ext cx="1870659" cy="1427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Dodecagon 4">
            <a:extLst>
              <a:ext uri="{FF2B5EF4-FFF2-40B4-BE49-F238E27FC236}">
                <a16:creationId xmlns:a16="http://schemas.microsoft.com/office/drawing/2014/main" id="{ED6E72AB-778F-C311-C1A2-598FFAE16177}"/>
              </a:ext>
            </a:extLst>
          </p:cNvPr>
          <p:cNvSpPr/>
          <p:nvPr/>
        </p:nvSpPr>
        <p:spPr>
          <a:xfrm>
            <a:off x="6337184" y="2666054"/>
            <a:ext cx="2613322" cy="2832042"/>
          </a:xfrm>
          <a:prstGeom prst="dodec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220C870C-515E-25DA-44D9-9A16DDD1B5FC}"/>
              </a:ext>
            </a:extLst>
          </p:cNvPr>
          <p:cNvSpPr/>
          <p:nvPr/>
        </p:nvSpPr>
        <p:spPr>
          <a:xfrm>
            <a:off x="8601699" y="3652962"/>
            <a:ext cx="2613322" cy="2832042"/>
          </a:xfrm>
          <a:prstGeom prst="dodecagon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3F4CC8A4-666F-1C93-B61B-9ED5FE08F656}"/>
              </a:ext>
            </a:extLst>
          </p:cNvPr>
          <p:cNvSpPr/>
          <p:nvPr/>
        </p:nvSpPr>
        <p:spPr>
          <a:xfrm>
            <a:off x="8984316" y="1447963"/>
            <a:ext cx="2613322" cy="2832042"/>
          </a:xfrm>
          <a:prstGeom prst="dodecagon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Dodecagon 7">
            <a:extLst>
              <a:ext uri="{FF2B5EF4-FFF2-40B4-BE49-F238E27FC236}">
                <a16:creationId xmlns:a16="http://schemas.microsoft.com/office/drawing/2014/main" id="{7BF0FDAC-53E1-7466-BBA2-933CCE587DC9}"/>
              </a:ext>
            </a:extLst>
          </p:cNvPr>
          <p:cNvSpPr/>
          <p:nvPr/>
        </p:nvSpPr>
        <p:spPr>
          <a:xfrm flipH="1">
            <a:off x="6773917" y="280344"/>
            <a:ext cx="2613322" cy="2981276"/>
          </a:xfrm>
          <a:prstGeom prst="dodecagon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6021C-BABF-4AA3-81FA-88017BC83CB0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45FB60-A979-5236-6112-C58C89B46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90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43">
          <a:extLst>
            <a:ext uri="{FF2B5EF4-FFF2-40B4-BE49-F238E27FC236}">
              <a16:creationId xmlns:a16="http://schemas.microsoft.com/office/drawing/2014/main" id="{DFA1E45D-9DA0-4BA9-F511-4E27AA1D9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>
            <a:extLst>
              <a:ext uri="{FF2B5EF4-FFF2-40B4-BE49-F238E27FC236}">
                <a16:creationId xmlns:a16="http://schemas.microsoft.com/office/drawing/2014/main" id="{3A3B1712-02A0-CF2C-0F6F-47335A8CDC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750" y="-376883"/>
            <a:ext cx="334785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>
            <a:extLst>
              <a:ext uri="{FF2B5EF4-FFF2-40B4-BE49-F238E27FC236}">
                <a16:creationId xmlns:a16="http://schemas.microsoft.com/office/drawing/2014/main" id="{4A3AB729-7D78-A115-572C-BA474C265B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31684" y="5727100"/>
            <a:ext cx="3511283" cy="205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29">
            <a:extLst>
              <a:ext uri="{FF2B5EF4-FFF2-40B4-BE49-F238E27FC236}">
                <a16:creationId xmlns:a16="http://schemas.microsoft.com/office/drawing/2014/main" id="{88024D64-D6BB-811E-64CD-C85A3D115830}"/>
              </a:ext>
            </a:extLst>
          </p:cNvPr>
          <p:cNvSpPr txBox="1"/>
          <p:nvPr/>
        </p:nvSpPr>
        <p:spPr>
          <a:xfrm>
            <a:off x="-613458" y="1678328"/>
            <a:ext cx="7672472" cy="1448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+mj-lt"/>
              <a:buAutoNum type="arabicPeriod" startAt="6"/>
            </a:pPr>
            <a:r>
              <a:rPr lang="en-US" sz="4400" dirty="0"/>
              <a:t>Proximity Sensors</a:t>
            </a:r>
          </a:p>
          <a:p>
            <a:pPr marL="0" indent="0">
              <a:buNone/>
            </a:pPr>
            <a:r>
              <a:rPr lang="en-US" dirty="0"/>
              <a:t>(OPS 006)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AF3EE-6878-819B-5A48-E69912F45C8E}"/>
              </a:ext>
            </a:extLst>
          </p:cNvPr>
          <p:cNvSpPr txBox="1"/>
          <p:nvPr/>
        </p:nvSpPr>
        <p:spPr>
          <a:xfrm>
            <a:off x="575441" y="3078277"/>
            <a:ext cx="6032091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b="1" kern="100">
                <a:solidFill>
                  <a:srgbClr val="16DAF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Description: </a:t>
            </a:r>
            <a:r>
              <a:rPr lang="en-US" dirty="0">
                <a:solidFill>
                  <a:schemeClr val="bg1"/>
                </a:solidFill>
              </a:rPr>
              <a:t>Sensors that detect the presence of an object without physical contact. Common types include capacitive, inductive, and ultrasonic sensors. </a:t>
            </a:r>
          </a:p>
          <a:p>
            <a:r>
              <a:rPr lang="en-US" dirty="0"/>
              <a:t>Applications: </a:t>
            </a:r>
            <a:r>
              <a:rPr lang="en-US" dirty="0">
                <a:solidFill>
                  <a:schemeClr val="bg1"/>
                </a:solidFill>
              </a:rPr>
              <a:t>Industrial automation, smartphones, and automotive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0ED93-C7CE-6B62-7994-4AC694337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8940" y="0"/>
            <a:ext cx="1870659" cy="1427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Dodecagon 4">
            <a:extLst>
              <a:ext uri="{FF2B5EF4-FFF2-40B4-BE49-F238E27FC236}">
                <a16:creationId xmlns:a16="http://schemas.microsoft.com/office/drawing/2014/main" id="{FF3FDBE7-40A8-C11A-DAB6-5E02FA1C9598}"/>
              </a:ext>
            </a:extLst>
          </p:cNvPr>
          <p:cNvSpPr/>
          <p:nvPr/>
        </p:nvSpPr>
        <p:spPr>
          <a:xfrm>
            <a:off x="6366683" y="2666054"/>
            <a:ext cx="2613322" cy="2832042"/>
          </a:xfrm>
          <a:prstGeom prst="dodec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A41165BC-4021-E457-DE34-43FF3F9E7907}"/>
              </a:ext>
            </a:extLst>
          </p:cNvPr>
          <p:cNvSpPr/>
          <p:nvPr/>
        </p:nvSpPr>
        <p:spPr>
          <a:xfrm>
            <a:off x="8660694" y="3667710"/>
            <a:ext cx="2613322" cy="2832042"/>
          </a:xfrm>
          <a:prstGeom prst="dodecagon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741B24E3-DEA0-4AAF-1553-5699A42E6824}"/>
              </a:ext>
            </a:extLst>
          </p:cNvPr>
          <p:cNvSpPr/>
          <p:nvPr/>
        </p:nvSpPr>
        <p:spPr>
          <a:xfrm>
            <a:off x="9013815" y="1447963"/>
            <a:ext cx="2613322" cy="2832042"/>
          </a:xfrm>
          <a:prstGeom prst="dodecagon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Dodecagon 7">
            <a:extLst>
              <a:ext uri="{FF2B5EF4-FFF2-40B4-BE49-F238E27FC236}">
                <a16:creationId xmlns:a16="http://schemas.microsoft.com/office/drawing/2014/main" id="{FD41D4B6-F51F-3B16-E5BD-C3F14EE4547A}"/>
              </a:ext>
            </a:extLst>
          </p:cNvPr>
          <p:cNvSpPr/>
          <p:nvPr/>
        </p:nvSpPr>
        <p:spPr>
          <a:xfrm flipH="1">
            <a:off x="6803416" y="280344"/>
            <a:ext cx="2613322" cy="2981276"/>
          </a:xfrm>
          <a:prstGeom prst="dodecagon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5A1A3-A363-8447-E82F-56B5D8F4B70A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1855F-AF4D-3325-C835-75185A4EBB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8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EDECE-4064-C273-3C4D-A4500D54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061C6-EB6E-8896-7D9B-FDCD40928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88"/>
            <a:ext cx="12192000" cy="6860188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0BA36C0-809F-F9DE-BE4A-9F3670420EBB}"/>
              </a:ext>
            </a:extLst>
          </p:cNvPr>
          <p:cNvSpPr txBox="1"/>
          <p:nvPr/>
        </p:nvSpPr>
        <p:spPr>
          <a:xfrm>
            <a:off x="843304" y="2697455"/>
            <a:ext cx="10505391" cy="14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4800" b="1" dirty="0">
                <a:solidFill>
                  <a:srgbClr val="1BFEFF"/>
                </a:solidFill>
                <a:latin typeface="Baskerville Old Face" panose="02020602080505020303" pitchFamily="18" charset="0"/>
                <a:ea typeface="Poppins Bold"/>
                <a:cs typeface="Poppins Bold"/>
                <a:sym typeface="Poppins Bold"/>
              </a:rPr>
              <a:t>(NEXT12_ONL1_ERP2_M1e)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F6C2B9-9707-6E98-33DB-8FA7492281D8}"/>
              </a:ext>
            </a:extLst>
          </p:cNvPr>
          <p:cNvSpPr txBox="1"/>
          <p:nvPr/>
        </p:nvSpPr>
        <p:spPr>
          <a:xfrm>
            <a:off x="-737420" y="1549742"/>
            <a:ext cx="13598013" cy="146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5000" b="1" dirty="0">
                <a:solidFill>
                  <a:srgbClr val="FFFFFF"/>
                </a:solidFill>
                <a:latin typeface="Bell MT" panose="02020503060305020303" pitchFamily="18" charset="0"/>
                <a:ea typeface="Poppins Bold"/>
                <a:cs typeface="Poppins Bold"/>
                <a:sym typeface="Poppins Bold"/>
              </a:rPr>
              <a:t>Oracle Digital Supply Chain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60237-E765-B5C1-B14D-21388FFC1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4" y="6017342"/>
            <a:ext cx="2404144" cy="542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189234-E2EE-C44E-7ABD-3DF0FC48C9BF}"/>
              </a:ext>
            </a:extLst>
          </p:cNvPr>
          <p:cNvSpPr txBox="1"/>
          <p:nvPr/>
        </p:nvSpPr>
        <p:spPr>
          <a:xfrm>
            <a:off x="1285151" y="3883813"/>
            <a:ext cx="9621695" cy="14688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4400" b="1" dirty="0">
                <a:solidFill>
                  <a:srgbClr val="FFFFFF"/>
                </a:solidFill>
                <a:latin typeface="Bell MT" panose="02020503060305020303" pitchFamily="18" charset="0"/>
                <a:ea typeface="Poppins Bold"/>
                <a:cs typeface="Poppins Bold"/>
                <a:sym typeface="Poppins Bold"/>
              </a:rPr>
              <a:t>Advisor/Eng. Muhammad Samir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93E4E-E3EB-57EB-88A7-74D242698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90" y="329094"/>
            <a:ext cx="2825945" cy="1145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F3CF62-E159-DCCA-AD09-330CA390C80C}"/>
              </a:ext>
            </a:extLst>
          </p:cNvPr>
          <p:cNvSpPr txBox="1"/>
          <p:nvPr/>
        </p:nvSpPr>
        <p:spPr>
          <a:xfrm>
            <a:off x="10500844" y="6288826"/>
            <a:ext cx="143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ptos" panose="020B0004020202020204" pitchFamily="34" charset="0"/>
              </a:rPr>
              <a:t>2024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C03334-3C9A-2626-A690-E674A62E106A}"/>
              </a:ext>
            </a:extLst>
          </p:cNvPr>
          <p:cNvCxnSpPr>
            <a:cxnSpLocks/>
          </p:cNvCxnSpPr>
          <p:nvPr/>
        </p:nvCxnSpPr>
        <p:spPr>
          <a:xfrm>
            <a:off x="9925658" y="6546880"/>
            <a:ext cx="9066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D72E0F5-5558-97EC-BEA5-40305FFEFC44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41" y="5983745"/>
            <a:ext cx="610162" cy="6101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E1D45F-2E0F-78EB-6BA1-855F493EE3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4" y="214560"/>
            <a:ext cx="1498414" cy="13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9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43">
          <a:extLst>
            <a:ext uri="{FF2B5EF4-FFF2-40B4-BE49-F238E27FC236}">
              <a16:creationId xmlns:a16="http://schemas.microsoft.com/office/drawing/2014/main" id="{7FA59672-718D-D821-7C05-B4F065F8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>
            <a:extLst>
              <a:ext uri="{FF2B5EF4-FFF2-40B4-BE49-F238E27FC236}">
                <a16:creationId xmlns:a16="http://schemas.microsoft.com/office/drawing/2014/main" id="{BE13E013-5C52-0FAB-FE49-6ADC4936E0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750" y="-376883"/>
            <a:ext cx="334785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>
            <a:extLst>
              <a:ext uri="{FF2B5EF4-FFF2-40B4-BE49-F238E27FC236}">
                <a16:creationId xmlns:a16="http://schemas.microsoft.com/office/drawing/2014/main" id="{57EFB326-1A46-2D2B-0746-28C1ED3933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31684" y="5727100"/>
            <a:ext cx="3511283" cy="205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29">
            <a:extLst>
              <a:ext uri="{FF2B5EF4-FFF2-40B4-BE49-F238E27FC236}">
                <a16:creationId xmlns:a16="http://schemas.microsoft.com/office/drawing/2014/main" id="{BD15972D-5D30-0C68-FAF0-6FA36E2C3DCA}"/>
              </a:ext>
            </a:extLst>
          </p:cNvPr>
          <p:cNvSpPr txBox="1"/>
          <p:nvPr/>
        </p:nvSpPr>
        <p:spPr>
          <a:xfrm>
            <a:off x="-613458" y="1811062"/>
            <a:ext cx="7672472" cy="1448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+mj-lt"/>
              <a:buAutoNum type="arabicPeriod" startAt="7"/>
            </a:pPr>
            <a:r>
              <a:rPr lang="en-US" sz="4400" dirty="0"/>
              <a:t>Distance Sensors</a:t>
            </a:r>
          </a:p>
          <a:p>
            <a:pPr marL="0" indent="0">
              <a:buNone/>
            </a:pPr>
            <a:r>
              <a:rPr lang="en-US" dirty="0"/>
              <a:t>(UDS 007)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7AA1-E1A5-72A5-D556-9D6B3F222BFF}"/>
              </a:ext>
            </a:extLst>
          </p:cNvPr>
          <p:cNvSpPr txBox="1"/>
          <p:nvPr/>
        </p:nvSpPr>
        <p:spPr>
          <a:xfrm>
            <a:off x="575441" y="3387992"/>
            <a:ext cx="603209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b="1" kern="100">
                <a:solidFill>
                  <a:srgbClr val="16DAF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Description: </a:t>
            </a:r>
            <a:r>
              <a:rPr lang="en-US" dirty="0">
                <a:solidFill>
                  <a:schemeClr val="bg1"/>
                </a:solidFill>
              </a:rPr>
              <a:t>Sensors that measure the distance to an object. Common types include ultrasonic, laser, and infrared sensors. </a:t>
            </a:r>
          </a:p>
          <a:p>
            <a:r>
              <a:rPr lang="en-US" dirty="0"/>
              <a:t>Applications: </a:t>
            </a:r>
            <a:r>
              <a:rPr lang="en-US" dirty="0">
                <a:solidFill>
                  <a:schemeClr val="bg1"/>
                </a:solidFill>
              </a:rPr>
              <a:t>Robotics, automotive systems, and obstacle detection.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35FCD-F2EB-1E13-FDF2-BAA7D9A0B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8940" y="0"/>
            <a:ext cx="1870659" cy="1427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Dodecagon 4">
            <a:extLst>
              <a:ext uri="{FF2B5EF4-FFF2-40B4-BE49-F238E27FC236}">
                <a16:creationId xmlns:a16="http://schemas.microsoft.com/office/drawing/2014/main" id="{D42265C7-135E-BD66-2152-3D339B547A27}"/>
              </a:ext>
            </a:extLst>
          </p:cNvPr>
          <p:cNvSpPr/>
          <p:nvPr/>
        </p:nvSpPr>
        <p:spPr>
          <a:xfrm>
            <a:off x="6425675" y="2695552"/>
            <a:ext cx="2613322" cy="2832042"/>
          </a:xfrm>
          <a:prstGeom prst="dodec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6F79777F-1F0F-3266-EE67-4CEC3D197D44}"/>
              </a:ext>
            </a:extLst>
          </p:cNvPr>
          <p:cNvSpPr/>
          <p:nvPr/>
        </p:nvSpPr>
        <p:spPr>
          <a:xfrm>
            <a:off x="8719686" y="3697208"/>
            <a:ext cx="2613322" cy="2832042"/>
          </a:xfrm>
          <a:prstGeom prst="dodecagon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2AADEF0F-B536-7154-9449-80ED65CBFF02}"/>
              </a:ext>
            </a:extLst>
          </p:cNvPr>
          <p:cNvSpPr/>
          <p:nvPr/>
        </p:nvSpPr>
        <p:spPr>
          <a:xfrm>
            <a:off x="9072807" y="1477461"/>
            <a:ext cx="2613322" cy="2832042"/>
          </a:xfrm>
          <a:prstGeom prst="dodecagon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Dodecagon 7">
            <a:extLst>
              <a:ext uri="{FF2B5EF4-FFF2-40B4-BE49-F238E27FC236}">
                <a16:creationId xmlns:a16="http://schemas.microsoft.com/office/drawing/2014/main" id="{003D1ABC-2ACF-ED7B-D7D4-401127467CAD}"/>
              </a:ext>
            </a:extLst>
          </p:cNvPr>
          <p:cNvSpPr/>
          <p:nvPr/>
        </p:nvSpPr>
        <p:spPr>
          <a:xfrm flipH="1">
            <a:off x="6862408" y="309842"/>
            <a:ext cx="2613322" cy="2981276"/>
          </a:xfrm>
          <a:prstGeom prst="dodecagon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15E7A-7D5A-E112-6262-0F3BE2A37515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0BF845-004A-637A-5326-E9338664E6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4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43">
          <a:extLst>
            <a:ext uri="{FF2B5EF4-FFF2-40B4-BE49-F238E27FC236}">
              <a16:creationId xmlns:a16="http://schemas.microsoft.com/office/drawing/2014/main" id="{B793EC3C-1616-96F8-F490-D7DF005F6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>
            <a:extLst>
              <a:ext uri="{FF2B5EF4-FFF2-40B4-BE49-F238E27FC236}">
                <a16:creationId xmlns:a16="http://schemas.microsoft.com/office/drawing/2014/main" id="{12030021-82A5-FECF-6064-760350CDBD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750" y="-376883"/>
            <a:ext cx="334785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>
            <a:extLst>
              <a:ext uri="{FF2B5EF4-FFF2-40B4-BE49-F238E27FC236}">
                <a16:creationId xmlns:a16="http://schemas.microsoft.com/office/drawing/2014/main" id="{FF302B35-FE34-CAD6-60CB-70D07020F6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31684" y="5727100"/>
            <a:ext cx="3511283" cy="205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29">
            <a:extLst>
              <a:ext uri="{FF2B5EF4-FFF2-40B4-BE49-F238E27FC236}">
                <a16:creationId xmlns:a16="http://schemas.microsoft.com/office/drawing/2014/main" id="{68D9CE76-49B3-F9B7-C3E3-FD2E50A46F39}"/>
              </a:ext>
            </a:extLst>
          </p:cNvPr>
          <p:cNvSpPr txBox="1"/>
          <p:nvPr/>
        </p:nvSpPr>
        <p:spPr>
          <a:xfrm>
            <a:off x="-760939" y="1545595"/>
            <a:ext cx="7672472" cy="1448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+mj-lt"/>
              <a:buAutoNum type="arabicPeriod" startAt="8"/>
            </a:pPr>
            <a:r>
              <a:rPr lang="en-US" sz="4400" dirty="0"/>
              <a:t>Gas Sensors</a:t>
            </a:r>
          </a:p>
          <a:p>
            <a:pPr marL="0" indent="0">
              <a:buNone/>
            </a:pPr>
            <a:r>
              <a:rPr lang="en-US" dirty="0"/>
              <a:t>(MQ 008)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231AF-4728-7ACE-95D0-BAEE22A666B4}"/>
              </a:ext>
            </a:extLst>
          </p:cNvPr>
          <p:cNvSpPr txBox="1"/>
          <p:nvPr/>
        </p:nvSpPr>
        <p:spPr>
          <a:xfrm>
            <a:off x="427959" y="3004540"/>
            <a:ext cx="5805986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b="1" kern="100">
                <a:solidFill>
                  <a:srgbClr val="16DAF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Description: </a:t>
            </a:r>
            <a:r>
              <a:rPr lang="en-US" dirty="0">
                <a:solidFill>
                  <a:schemeClr val="bg1"/>
                </a:solidFill>
              </a:rPr>
              <a:t>Sensors that detect the presence of gases in an area. Common types include electrochemical, infrared, and metal oxide sensors.</a:t>
            </a:r>
          </a:p>
          <a:p>
            <a:r>
              <a:rPr lang="en-US" dirty="0"/>
              <a:t>Applications: </a:t>
            </a:r>
            <a:r>
              <a:rPr lang="en-US" dirty="0">
                <a:solidFill>
                  <a:schemeClr val="bg1"/>
                </a:solidFill>
              </a:rPr>
              <a:t>Environmental monitoring, industrial safety, and home safety systems.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13A49-A123-3093-6158-406209960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8940" y="0"/>
            <a:ext cx="1870659" cy="1427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Dodecagon 4">
            <a:extLst>
              <a:ext uri="{FF2B5EF4-FFF2-40B4-BE49-F238E27FC236}">
                <a16:creationId xmlns:a16="http://schemas.microsoft.com/office/drawing/2014/main" id="{92779024-61AD-C2D1-52FA-42BEB0078A76}"/>
              </a:ext>
            </a:extLst>
          </p:cNvPr>
          <p:cNvSpPr/>
          <p:nvPr/>
        </p:nvSpPr>
        <p:spPr>
          <a:xfrm>
            <a:off x="6233944" y="2784042"/>
            <a:ext cx="2613322" cy="2832042"/>
          </a:xfrm>
          <a:prstGeom prst="dodec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7EB8EEAC-ACBA-2778-C01B-D622983C602F}"/>
              </a:ext>
            </a:extLst>
          </p:cNvPr>
          <p:cNvSpPr/>
          <p:nvPr/>
        </p:nvSpPr>
        <p:spPr>
          <a:xfrm>
            <a:off x="8881076" y="1565951"/>
            <a:ext cx="2613322" cy="2832042"/>
          </a:xfrm>
          <a:prstGeom prst="dodecagon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Dodecagon 7">
            <a:extLst>
              <a:ext uri="{FF2B5EF4-FFF2-40B4-BE49-F238E27FC236}">
                <a16:creationId xmlns:a16="http://schemas.microsoft.com/office/drawing/2014/main" id="{F162DB02-B57F-BA91-7FB2-10D2A76820F3}"/>
              </a:ext>
            </a:extLst>
          </p:cNvPr>
          <p:cNvSpPr/>
          <p:nvPr/>
        </p:nvSpPr>
        <p:spPr>
          <a:xfrm flipH="1">
            <a:off x="6670677" y="398332"/>
            <a:ext cx="2613322" cy="2981276"/>
          </a:xfrm>
          <a:prstGeom prst="dodecagon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0D52A8BB-47F9-9197-F08C-ECACEBF64C02}"/>
              </a:ext>
            </a:extLst>
          </p:cNvPr>
          <p:cNvSpPr/>
          <p:nvPr/>
        </p:nvSpPr>
        <p:spPr>
          <a:xfrm>
            <a:off x="8527955" y="3785698"/>
            <a:ext cx="2613322" cy="2832042"/>
          </a:xfrm>
          <a:prstGeom prst="dodecagon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B951D-6138-DF86-9BF2-F82CDB48CC5B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C65F71-FF8A-75A6-D6DB-0B2B1B43CB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46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43">
          <a:extLst>
            <a:ext uri="{FF2B5EF4-FFF2-40B4-BE49-F238E27FC236}">
              <a16:creationId xmlns:a16="http://schemas.microsoft.com/office/drawing/2014/main" id="{57B4E61C-CEE2-0AC6-DF08-78ACC811C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>
            <a:extLst>
              <a:ext uri="{FF2B5EF4-FFF2-40B4-BE49-F238E27FC236}">
                <a16:creationId xmlns:a16="http://schemas.microsoft.com/office/drawing/2014/main" id="{45A2F017-443B-D97C-F85B-0467ADB67D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750" y="-376883"/>
            <a:ext cx="334785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>
            <a:extLst>
              <a:ext uri="{FF2B5EF4-FFF2-40B4-BE49-F238E27FC236}">
                <a16:creationId xmlns:a16="http://schemas.microsoft.com/office/drawing/2014/main" id="{D7058E9A-E069-5B54-670B-86279C87F1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31684" y="5727100"/>
            <a:ext cx="3511283" cy="205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29">
            <a:extLst>
              <a:ext uri="{FF2B5EF4-FFF2-40B4-BE49-F238E27FC236}">
                <a16:creationId xmlns:a16="http://schemas.microsoft.com/office/drawing/2014/main" id="{BAA38083-B791-7BD8-B2B9-30C8383ED6A1}"/>
              </a:ext>
            </a:extLst>
          </p:cNvPr>
          <p:cNvSpPr txBox="1"/>
          <p:nvPr/>
        </p:nvSpPr>
        <p:spPr>
          <a:xfrm>
            <a:off x="388932" y="1728929"/>
            <a:ext cx="6405107" cy="13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8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+mj-lt"/>
              <a:buAutoNum type="arabicPeriod" startAt="9"/>
            </a:pPr>
            <a:r>
              <a:rPr lang="en-US" sz="4000" dirty="0"/>
              <a:t>Proximity and Distance Sensors (LIDAR 009)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2B62A-7059-2F91-FFD2-4F1CEC64B15F}"/>
              </a:ext>
            </a:extLst>
          </p:cNvPr>
          <p:cNvSpPr txBox="1"/>
          <p:nvPr/>
        </p:nvSpPr>
        <p:spPr>
          <a:xfrm>
            <a:off x="575441" y="3290756"/>
            <a:ext cx="603209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b="1" kern="100">
                <a:solidFill>
                  <a:srgbClr val="16DAF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Description: </a:t>
            </a:r>
            <a:r>
              <a:rPr lang="en-US" dirty="0">
                <a:solidFill>
                  <a:schemeClr val="bg1"/>
                </a:solidFill>
              </a:rPr>
              <a:t>Combined sensors that detect the presence of objects and measure their distance. They often use ultrasonic or laser technology. </a:t>
            </a:r>
          </a:p>
          <a:p>
            <a:r>
              <a:rPr lang="en-US" dirty="0"/>
              <a:t>Applications: </a:t>
            </a:r>
            <a:r>
              <a:rPr lang="en-US" dirty="0">
                <a:solidFill>
                  <a:schemeClr val="bg1"/>
                </a:solidFill>
              </a:rPr>
              <a:t>Robotics, automation, and smart devices.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072AF-101D-2C47-522A-AEDB9503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8940" y="0"/>
            <a:ext cx="1870659" cy="1427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Dodecagon 4">
            <a:extLst>
              <a:ext uri="{FF2B5EF4-FFF2-40B4-BE49-F238E27FC236}">
                <a16:creationId xmlns:a16="http://schemas.microsoft.com/office/drawing/2014/main" id="{DD076417-9D48-F2E8-BD9F-2A5A772C9C20}"/>
              </a:ext>
            </a:extLst>
          </p:cNvPr>
          <p:cNvSpPr/>
          <p:nvPr/>
        </p:nvSpPr>
        <p:spPr>
          <a:xfrm>
            <a:off x="6410926" y="2710302"/>
            <a:ext cx="2613322" cy="2832042"/>
          </a:xfrm>
          <a:prstGeom prst="dodec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92EBEE2-17EE-7D98-FFE2-202ADA08CA00}"/>
              </a:ext>
            </a:extLst>
          </p:cNvPr>
          <p:cNvSpPr/>
          <p:nvPr/>
        </p:nvSpPr>
        <p:spPr>
          <a:xfrm>
            <a:off x="8704937" y="3711958"/>
            <a:ext cx="2613322" cy="2832042"/>
          </a:xfrm>
          <a:prstGeom prst="dodecagon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8F763DC2-0F78-CB2F-1FE9-E74C60D8D996}"/>
              </a:ext>
            </a:extLst>
          </p:cNvPr>
          <p:cNvSpPr/>
          <p:nvPr/>
        </p:nvSpPr>
        <p:spPr>
          <a:xfrm>
            <a:off x="9058058" y="1492211"/>
            <a:ext cx="2613322" cy="2832042"/>
          </a:xfrm>
          <a:prstGeom prst="dodecagon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Dodecagon 7">
            <a:extLst>
              <a:ext uri="{FF2B5EF4-FFF2-40B4-BE49-F238E27FC236}">
                <a16:creationId xmlns:a16="http://schemas.microsoft.com/office/drawing/2014/main" id="{CE694215-CC7E-7CAD-4EC3-E3DB2BD1B3DD}"/>
              </a:ext>
            </a:extLst>
          </p:cNvPr>
          <p:cNvSpPr/>
          <p:nvPr/>
        </p:nvSpPr>
        <p:spPr>
          <a:xfrm flipH="1">
            <a:off x="6847659" y="324592"/>
            <a:ext cx="2613322" cy="2981276"/>
          </a:xfrm>
          <a:prstGeom prst="dodecagon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032714-28B2-91D2-4FF1-48E53B7B70F5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46B4D-68E7-DE22-E5F1-3ABC471E1C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54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43">
          <a:extLst>
            <a:ext uri="{FF2B5EF4-FFF2-40B4-BE49-F238E27FC236}">
              <a16:creationId xmlns:a16="http://schemas.microsoft.com/office/drawing/2014/main" id="{67630A0A-F983-DF61-EDE7-35825B156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>
            <a:extLst>
              <a:ext uri="{FF2B5EF4-FFF2-40B4-BE49-F238E27FC236}">
                <a16:creationId xmlns:a16="http://schemas.microsoft.com/office/drawing/2014/main" id="{8ED3BE29-3670-329D-8A6D-63927695AA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750" y="-376883"/>
            <a:ext cx="334785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>
            <a:extLst>
              <a:ext uri="{FF2B5EF4-FFF2-40B4-BE49-F238E27FC236}">
                <a16:creationId xmlns:a16="http://schemas.microsoft.com/office/drawing/2014/main" id="{312235A3-826A-87AD-1C5B-7CDE396AB8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31684" y="5727100"/>
            <a:ext cx="3511283" cy="205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29">
            <a:extLst>
              <a:ext uri="{FF2B5EF4-FFF2-40B4-BE49-F238E27FC236}">
                <a16:creationId xmlns:a16="http://schemas.microsoft.com/office/drawing/2014/main" id="{23DFEC75-6529-37A4-047E-6819CD719A99}"/>
              </a:ext>
            </a:extLst>
          </p:cNvPr>
          <p:cNvSpPr txBox="1"/>
          <p:nvPr/>
        </p:nvSpPr>
        <p:spPr>
          <a:xfrm>
            <a:off x="-613458" y="1707823"/>
            <a:ext cx="7672472" cy="1448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9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+mj-lt"/>
              <a:buAutoNum type="arabicPeriod" startAt="10"/>
            </a:pPr>
            <a:r>
              <a:rPr lang="en-US" sz="4400" dirty="0"/>
              <a:t>Vision Sensors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(RGBD 010)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67551-AE43-9E31-D60D-AF675615E5F3}"/>
              </a:ext>
            </a:extLst>
          </p:cNvPr>
          <p:cNvSpPr txBox="1"/>
          <p:nvPr/>
        </p:nvSpPr>
        <p:spPr>
          <a:xfrm>
            <a:off x="575441" y="3255256"/>
            <a:ext cx="603209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000" b="1" kern="100">
                <a:solidFill>
                  <a:srgbClr val="16DAF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Description: </a:t>
            </a:r>
            <a:r>
              <a:rPr lang="en-US" dirty="0">
                <a:solidFill>
                  <a:schemeClr val="bg1"/>
                </a:solidFill>
              </a:rPr>
              <a:t>Cameras or imaging Sensors that analyze visual information. They can be used for object recognition, tracking, and inspection. </a:t>
            </a:r>
          </a:p>
          <a:p>
            <a:r>
              <a:rPr lang="en-US" dirty="0"/>
              <a:t>Applications: </a:t>
            </a:r>
            <a:r>
              <a:rPr lang="en-US" dirty="0">
                <a:solidFill>
                  <a:schemeClr val="bg1"/>
                </a:solidFill>
              </a:rPr>
              <a:t>Industrial automation, autonomous vehicles, and security systems.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99B62-70DA-BA99-F45E-00025DD6A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8940" y="0"/>
            <a:ext cx="1870659" cy="1427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Dodecagon 4">
            <a:extLst>
              <a:ext uri="{FF2B5EF4-FFF2-40B4-BE49-F238E27FC236}">
                <a16:creationId xmlns:a16="http://schemas.microsoft.com/office/drawing/2014/main" id="{35B285D5-BF3A-6B37-DF51-87CBCFE8D93A}"/>
              </a:ext>
            </a:extLst>
          </p:cNvPr>
          <p:cNvSpPr/>
          <p:nvPr/>
        </p:nvSpPr>
        <p:spPr>
          <a:xfrm>
            <a:off x="6307688" y="2710302"/>
            <a:ext cx="2613322" cy="2832042"/>
          </a:xfrm>
          <a:prstGeom prst="dodec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2BD61E6F-A565-0178-F4EB-713CB8A69411}"/>
              </a:ext>
            </a:extLst>
          </p:cNvPr>
          <p:cNvSpPr/>
          <p:nvPr/>
        </p:nvSpPr>
        <p:spPr>
          <a:xfrm>
            <a:off x="8601699" y="3711958"/>
            <a:ext cx="2613322" cy="2832042"/>
          </a:xfrm>
          <a:prstGeom prst="dodecagon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FE8A9241-308E-CC37-C218-F5F6DE998F81}"/>
              </a:ext>
            </a:extLst>
          </p:cNvPr>
          <p:cNvSpPr/>
          <p:nvPr/>
        </p:nvSpPr>
        <p:spPr>
          <a:xfrm>
            <a:off x="8954820" y="1492211"/>
            <a:ext cx="2613322" cy="2832042"/>
          </a:xfrm>
          <a:prstGeom prst="dodecagon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Dodecagon 7">
            <a:extLst>
              <a:ext uri="{FF2B5EF4-FFF2-40B4-BE49-F238E27FC236}">
                <a16:creationId xmlns:a16="http://schemas.microsoft.com/office/drawing/2014/main" id="{EEEDFDA7-CD99-3645-9BFD-E5C467EEF228}"/>
              </a:ext>
            </a:extLst>
          </p:cNvPr>
          <p:cNvSpPr/>
          <p:nvPr/>
        </p:nvSpPr>
        <p:spPr>
          <a:xfrm flipH="1">
            <a:off x="6744421" y="324592"/>
            <a:ext cx="2613322" cy="2981276"/>
          </a:xfrm>
          <a:prstGeom prst="dodecagon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6CC46-4615-B5AD-63B8-8757C8E59341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5BAA6D-34B7-62E8-4AAD-76BA3548E8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98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18B89-1DDB-E3D7-5078-9B41F0C0F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E1A28-A6AE-399E-B94E-5F765EA2E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" t="2097" r="2100" b="25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28184-994F-D69A-0CC5-735682E3F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0" y="0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120;p16">
            <a:extLst>
              <a:ext uri="{FF2B5EF4-FFF2-40B4-BE49-F238E27FC236}">
                <a16:creationId xmlns:a16="http://schemas.microsoft.com/office/drawing/2014/main" id="{C1F21C6F-7F8A-0544-9D81-CEBE1D5B593A}"/>
              </a:ext>
            </a:extLst>
          </p:cNvPr>
          <p:cNvSpPr txBox="1"/>
          <p:nvPr/>
        </p:nvSpPr>
        <p:spPr>
          <a:xfrm>
            <a:off x="1750388" y="2574020"/>
            <a:ext cx="10441612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Target</a:t>
            </a: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Markets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3FD45-8DC9-1C06-46E3-FFA3C53EB07A}"/>
              </a:ext>
            </a:extLst>
          </p:cNvPr>
          <p:cNvSpPr txBox="1"/>
          <p:nvPr/>
        </p:nvSpPr>
        <p:spPr>
          <a:xfrm>
            <a:off x="956308" y="2906419"/>
            <a:ext cx="11674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9C965-D64B-FEEC-EB0C-B25660DC1A50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8DC14-3B29-46DF-A4AF-B2FF479FB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10896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65">
          <a:extLst>
            <a:ext uri="{FF2B5EF4-FFF2-40B4-BE49-F238E27FC236}">
              <a16:creationId xmlns:a16="http://schemas.microsoft.com/office/drawing/2014/main" id="{F05A602C-C044-712F-4223-ED7B62D3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>
            <a:extLst>
              <a:ext uri="{FF2B5EF4-FFF2-40B4-BE49-F238E27FC236}">
                <a16:creationId xmlns:a16="http://schemas.microsoft.com/office/drawing/2014/main" id="{5AB3A54F-1BB8-7F9A-445A-BD814BFB074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5595" y="0"/>
            <a:ext cx="20443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5;p29">
            <a:extLst>
              <a:ext uri="{FF2B5EF4-FFF2-40B4-BE49-F238E27FC236}">
                <a16:creationId xmlns:a16="http://schemas.microsoft.com/office/drawing/2014/main" id="{BD808C2E-A9BD-3E58-2978-E4C7152E6044}"/>
              </a:ext>
            </a:extLst>
          </p:cNvPr>
          <p:cNvSpPr txBox="1"/>
          <p:nvPr/>
        </p:nvSpPr>
        <p:spPr>
          <a:xfrm>
            <a:off x="2044341" y="1196512"/>
            <a:ext cx="3983859" cy="16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9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marL="5207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rPr>
              <a:t>Smart Homes</a:t>
            </a:r>
          </a:p>
          <a:p>
            <a:pPr marL="7429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Home automation</a:t>
            </a:r>
          </a:p>
          <a:p>
            <a:pPr marL="7429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Security systems </a:t>
            </a:r>
          </a:p>
          <a:p>
            <a:pPr marL="7429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Energy management</a:t>
            </a:r>
          </a:p>
          <a:p>
            <a:pPr marL="7429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Smart appliances</a:t>
            </a:r>
            <a:endParaRPr kumimoji="0" lang="en-US" sz="14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osefin Sans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265;p29">
            <a:extLst>
              <a:ext uri="{FF2B5EF4-FFF2-40B4-BE49-F238E27FC236}">
                <a16:creationId xmlns:a16="http://schemas.microsoft.com/office/drawing/2014/main" id="{16AC5E5D-E3B3-1809-F00F-C924FB167A2D}"/>
              </a:ext>
            </a:extLst>
          </p:cNvPr>
          <p:cNvSpPr txBox="1"/>
          <p:nvPr/>
        </p:nvSpPr>
        <p:spPr>
          <a:xfrm>
            <a:off x="2044342" y="3815841"/>
            <a:ext cx="3983859" cy="16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9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marL="517525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>
                <a:tab pos="4572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rPr>
              <a:t>Industrial Automation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+mn-ea"/>
                <a:cs typeface="Arial" panose="020B0604020202020204" pitchFamily="34" charset="0"/>
              </a:rPr>
              <a:t>Predictive maintenance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+mn-ea"/>
                <a:cs typeface="Arial" panose="020B0604020202020204" pitchFamily="34" charset="0"/>
              </a:rPr>
              <a:t>Asset tracking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+mn-ea"/>
                <a:cs typeface="Arial" panose="020B0604020202020204" pitchFamily="34" charset="0"/>
              </a:rPr>
              <a:t>Process optimization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+mn-ea"/>
                <a:cs typeface="Arial" panose="020B0604020202020204" pitchFamily="34" charset="0"/>
              </a:rPr>
              <a:t>Remote monitoring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7C033-F02F-A351-D4AA-E886D6412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61" y="493126"/>
            <a:ext cx="3033809" cy="2994893"/>
          </a:xfrm>
          <a:prstGeom prst="diamond">
            <a:avLst/>
          </a:prstGeom>
          <a:ln w="19050">
            <a:solidFill>
              <a:srgbClr val="1BFE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FBDEE-7532-1D08-C93C-A7CA1DE3A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10033489" y="3363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B1DC27-2A90-177D-6D52-CA0962B6D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746" y="1298221"/>
            <a:ext cx="3033809" cy="2942303"/>
          </a:xfrm>
          <a:prstGeom prst="diamond">
            <a:avLst/>
          </a:prstGeom>
          <a:ln w="19050">
            <a:solidFill>
              <a:srgbClr val="1BFEFF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D8BB6D-3100-C3F8-5B76-016DBB6EF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01" y="2953830"/>
            <a:ext cx="3033809" cy="2996639"/>
          </a:xfrm>
          <a:prstGeom prst="diamond">
            <a:avLst/>
          </a:prstGeom>
          <a:ln w="19050">
            <a:solidFill>
              <a:srgbClr val="1BFEFF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4546E-F009-7ECE-7094-FE4FAF97C3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52" y="3672476"/>
            <a:ext cx="3086120" cy="2942303"/>
          </a:xfrm>
          <a:prstGeom prst="diamond">
            <a:avLst/>
          </a:prstGeom>
          <a:ln w="19050">
            <a:solidFill>
              <a:srgbClr val="1BFEFF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937429-D8AC-379D-2884-1ECA939B38F2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0DD6F-0E26-C762-14B8-6A0EC81F87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63517"/>
      </p:ext>
    </p:extLst>
  </p:cSld>
  <p:clrMapOvr>
    <a:masterClrMapping/>
  </p:clrMapOvr>
  <p:transition spd="slow">
    <p:wheel spokes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65">
          <a:extLst>
            <a:ext uri="{FF2B5EF4-FFF2-40B4-BE49-F238E27FC236}">
              <a16:creationId xmlns:a16="http://schemas.microsoft.com/office/drawing/2014/main" id="{847768E9-696C-3F23-46D8-2EA7C9046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>
            <a:extLst>
              <a:ext uri="{FF2B5EF4-FFF2-40B4-BE49-F238E27FC236}">
                <a16:creationId xmlns:a16="http://schemas.microsoft.com/office/drawing/2014/main" id="{99DC7622-EF31-7FEA-B49E-93CD9BA921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5595" y="0"/>
            <a:ext cx="204433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808DC-4058-67C6-E06D-05365AC98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10033489" y="3363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Google Shape;265;p29">
            <a:extLst>
              <a:ext uri="{FF2B5EF4-FFF2-40B4-BE49-F238E27FC236}">
                <a16:creationId xmlns:a16="http://schemas.microsoft.com/office/drawing/2014/main" id="{3E98F24E-01FD-B167-AAC4-B807A8811EFD}"/>
              </a:ext>
            </a:extLst>
          </p:cNvPr>
          <p:cNvSpPr txBox="1"/>
          <p:nvPr/>
        </p:nvSpPr>
        <p:spPr>
          <a:xfrm>
            <a:off x="1944527" y="1011288"/>
            <a:ext cx="4237884" cy="13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indent="-39846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9"/>
              <a:defRPr sz="4400" b="1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marL="398463" marR="0" lvl="0" indent="-398463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>
                <a:tab pos="4572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rPr>
              <a:t>Healthcare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+mn-ea"/>
                <a:cs typeface="Arial" panose="020B0604020202020204" pitchFamily="34" charset="0"/>
              </a:rPr>
              <a:t>Remote patient monitoring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+mn-ea"/>
                <a:cs typeface="Arial" panose="020B0604020202020204" pitchFamily="34" charset="0"/>
              </a:rPr>
              <a:t>Wearable health devices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+mn-ea"/>
                <a:cs typeface="Arial" panose="020B0604020202020204" pitchFamily="34" charset="0"/>
              </a:rPr>
              <a:t>Smart medical equipment</a:t>
            </a:r>
          </a:p>
        </p:txBody>
      </p:sp>
      <p:sp>
        <p:nvSpPr>
          <p:cNvPr id="19" name="Google Shape;265;p29">
            <a:extLst>
              <a:ext uri="{FF2B5EF4-FFF2-40B4-BE49-F238E27FC236}">
                <a16:creationId xmlns:a16="http://schemas.microsoft.com/office/drawing/2014/main" id="{0296604F-74E4-66AB-DBDF-AD3D35F95B8D}"/>
              </a:ext>
            </a:extLst>
          </p:cNvPr>
          <p:cNvSpPr txBox="1"/>
          <p:nvPr/>
        </p:nvSpPr>
        <p:spPr>
          <a:xfrm>
            <a:off x="1944527" y="3463322"/>
            <a:ext cx="4464704" cy="197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9"/>
              <a:tabLst>
                <a:tab pos="457200" algn="l"/>
              </a:tabLst>
              <a:defRPr b="1" kern="100">
                <a:solidFill>
                  <a:srgbClr val="1BFEFF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 b="1" kern="100">
                <a:solidFill>
                  <a:schemeClr val="bg1"/>
                </a:solidFill>
                <a:latin typeface="Josefin Sans" pitchFamily="2" charset="0"/>
                <a:cs typeface="Arial" panose="020B0604020202020204" pitchFamily="34" charset="0"/>
              </a:defRPr>
            </a:lvl2pPr>
          </a:lstStyle>
          <a:p>
            <a:pPr marL="517525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>
                <a:tab pos="4572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rPr>
              <a:t>Agriculture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+mn-ea"/>
                <a:cs typeface="Arial" panose="020B0604020202020204" pitchFamily="34" charset="0"/>
              </a:rPr>
              <a:t>Precision farming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+mn-ea"/>
                <a:cs typeface="Arial" panose="020B0604020202020204" pitchFamily="34" charset="0"/>
              </a:rPr>
              <a:t>Soil moisture monitoring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+mn-ea"/>
                <a:cs typeface="Arial" panose="020B0604020202020204" pitchFamily="34" charset="0"/>
              </a:rPr>
              <a:t>Climate control in greenhouses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ea typeface="+mn-ea"/>
                <a:cs typeface="Arial" panose="020B0604020202020204" pitchFamily="34" charset="0"/>
              </a:rPr>
              <a:t>Livestock tracking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BA0D6826-1ED2-CBFC-6A96-85502790F29E}"/>
              </a:ext>
            </a:extLst>
          </p:cNvPr>
          <p:cNvSpPr/>
          <p:nvPr/>
        </p:nvSpPr>
        <p:spPr>
          <a:xfrm>
            <a:off x="6173260" y="2983329"/>
            <a:ext cx="3053849" cy="2996639"/>
          </a:xfrm>
          <a:prstGeom prst="diamond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43400D0A-75FD-28D5-AFE4-0800829E6AE7}"/>
              </a:ext>
            </a:extLst>
          </p:cNvPr>
          <p:cNvSpPr/>
          <p:nvPr/>
        </p:nvSpPr>
        <p:spPr>
          <a:xfrm>
            <a:off x="8308622" y="3674806"/>
            <a:ext cx="3053849" cy="2996639"/>
          </a:xfrm>
          <a:prstGeom prst="diamond">
            <a:avLst/>
          </a:prstGeom>
          <a:blipFill>
            <a:blip r:embed="rId7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B0CA4474-9F76-255A-21CE-AF23FE31E9E9}"/>
              </a:ext>
            </a:extLst>
          </p:cNvPr>
          <p:cNvSpPr/>
          <p:nvPr/>
        </p:nvSpPr>
        <p:spPr>
          <a:xfrm>
            <a:off x="6276590" y="461860"/>
            <a:ext cx="3033809" cy="3055658"/>
          </a:xfrm>
          <a:prstGeom prst="diamond">
            <a:avLst/>
          </a:prstGeom>
          <a:blipFill>
            <a:blip r:embed="rId8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blipFill>
                <a:blip r:embed="rId9"/>
                <a:stretch>
                  <a:fillRect/>
                </a:stretch>
              </a:blip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BB3611E6-2B3A-BFC0-5ABC-9ADB9F017D10}"/>
              </a:ext>
            </a:extLst>
          </p:cNvPr>
          <p:cNvSpPr/>
          <p:nvPr/>
        </p:nvSpPr>
        <p:spPr>
          <a:xfrm>
            <a:off x="8118244" y="1227949"/>
            <a:ext cx="3033809" cy="3055658"/>
          </a:xfrm>
          <a:prstGeom prst="diamond">
            <a:avLst/>
          </a:prstGeom>
          <a:blipFill>
            <a:blip r:embed="rId10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FFD48-FB4D-4687-9BE8-F7C4626A9F4B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878EB-E7E0-C702-055F-8D6688EB90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10891"/>
      </p:ext>
    </p:extLst>
  </p:cSld>
  <p:clrMapOvr>
    <a:masterClrMapping/>
  </p:clrMapOvr>
  <p:transition spd="slow">
    <p:wheel spokes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65">
          <a:extLst>
            <a:ext uri="{FF2B5EF4-FFF2-40B4-BE49-F238E27FC236}">
              <a16:creationId xmlns:a16="http://schemas.microsoft.com/office/drawing/2014/main" id="{DF554CE3-3EE8-7236-1CE6-17DF03AA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>
            <a:extLst>
              <a:ext uri="{FF2B5EF4-FFF2-40B4-BE49-F238E27FC236}">
                <a16:creationId xmlns:a16="http://schemas.microsoft.com/office/drawing/2014/main" id="{DE078B41-A766-6A3A-F39A-65379EA1D9E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5595" y="0"/>
            <a:ext cx="204433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3198B1-6C28-A7C2-FC2E-84F7D472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10033489" y="3363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Diamond 19">
            <a:extLst>
              <a:ext uri="{FF2B5EF4-FFF2-40B4-BE49-F238E27FC236}">
                <a16:creationId xmlns:a16="http://schemas.microsoft.com/office/drawing/2014/main" id="{66AA24D5-C4E4-C42C-6925-FB3113EB7EDF}"/>
              </a:ext>
            </a:extLst>
          </p:cNvPr>
          <p:cNvSpPr/>
          <p:nvPr/>
        </p:nvSpPr>
        <p:spPr>
          <a:xfrm>
            <a:off x="6143761" y="2953830"/>
            <a:ext cx="3053849" cy="2996639"/>
          </a:xfrm>
          <a:prstGeom prst="diamond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5442F2FD-8AAE-6C2F-541B-C9DB81FC6176}"/>
              </a:ext>
            </a:extLst>
          </p:cNvPr>
          <p:cNvSpPr/>
          <p:nvPr/>
        </p:nvSpPr>
        <p:spPr>
          <a:xfrm>
            <a:off x="8279123" y="3645307"/>
            <a:ext cx="3053849" cy="2996639"/>
          </a:xfrm>
          <a:prstGeom prst="diamond">
            <a:avLst/>
          </a:prstGeom>
          <a:blipFill>
            <a:blip r:embed="rId7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2756096-4039-C297-A1A2-A9575C662A2C}"/>
              </a:ext>
            </a:extLst>
          </p:cNvPr>
          <p:cNvSpPr/>
          <p:nvPr/>
        </p:nvSpPr>
        <p:spPr>
          <a:xfrm>
            <a:off x="6247091" y="432361"/>
            <a:ext cx="3033809" cy="3055658"/>
          </a:xfrm>
          <a:prstGeom prst="diamond">
            <a:avLst/>
          </a:prstGeom>
          <a:blipFill>
            <a:blip r:embed="rId8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9"/>
                <a:stretch>
                  <a:fillRect/>
                </a:stretch>
              </a:blipFill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05D918C9-1F6F-1324-738B-D1EAB46AB403}"/>
              </a:ext>
            </a:extLst>
          </p:cNvPr>
          <p:cNvSpPr/>
          <p:nvPr/>
        </p:nvSpPr>
        <p:spPr>
          <a:xfrm>
            <a:off x="8088745" y="1198450"/>
            <a:ext cx="3033809" cy="3055658"/>
          </a:xfrm>
          <a:prstGeom prst="diamond">
            <a:avLst/>
          </a:prstGeom>
          <a:blipFill dpi="0" rotWithShape="1">
            <a:blip r:embed="rId10"/>
            <a:srcRect/>
            <a:stretch>
              <a:fillRect t="2000"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65;p29">
            <a:extLst>
              <a:ext uri="{FF2B5EF4-FFF2-40B4-BE49-F238E27FC236}">
                <a16:creationId xmlns:a16="http://schemas.microsoft.com/office/drawing/2014/main" id="{D6EA178C-7818-1E0C-638F-6CFBEA4A8930}"/>
              </a:ext>
            </a:extLst>
          </p:cNvPr>
          <p:cNvSpPr txBox="1"/>
          <p:nvPr/>
        </p:nvSpPr>
        <p:spPr>
          <a:xfrm>
            <a:off x="2012069" y="1006500"/>
            <a:ext cx="3983859" cy="16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lvl="0" indent="-398463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>
                <a:tab pos="4572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742950" marR="0" lvl="1" indent="-28575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defRPr>
            </a:lvl2pPr>
          </a:lstStyle>
          <a:p>
            <a:pPr marL="458788" indent="-342900">
              <a:buFont typeface="+mj-lt"/>
              <a:buAutoNum type="arabicPeriod" startAt="5"/>
            </a:pPr>
            <a:r>
              <a:rPr lang="en-US" sz="2000" dirty="0"/>
              <a:t>Smart Cities</a:t>
            </a:r>
          </a:p>
          <a:p>
            <a:pPr lvl="1"/>
            <a:r>
              <a:rPr lang="en-US" sz="2000" dirty="0"/>
              <a:t>Traffic management</a:t>
            </a:r>
          </a:p>
          <a:p>
            <a:pPr lvl="1"/>
            <a:r>
              <a:rPr lang="en-US" sz="2000" dirty="0"/>
              <a:t>Waste management</a:t>
            </a:r>
          </a:p>
          <a:p>
            <a:pPr lvl="1"/>
            <a:r>
              <a:rPr lang="en-US" sz="2000" dirty="0"/>
              <a:t>Environmental monitoring</a:t>
            </a:r>
          </a:p>
          <a:p>
            <a:pPr lvl="1"/>
            <a:r>
              <a:rPr lang="en-US" sz="2000" dirty="0"/>
              <a:t>Public safety</a:t>
            </a:r>
          </a:p>
        </p:txBody>
      </p:sp>
      <p:sp>
        <p:nvSpPr>
          <p:cNvPr id="25" name="Google Shape;265;p29">
            <a:extLst>
              <a:ext uri="{FF2B5EF4-FFF2-40B4-BE49-F238E27FC236}">
                <a16:creationId xmlns:a16="http://schemas.microsoft.com/office/drawing/2014/main" id="{008B86AF-4F28-9042-413E-EDBF51F70613}"/>
              </a:ext>
            </a:extLst>
          </p:cNvPr>
          <p:cNvSpPr txBox="1"/>
          <p:nvPr/>
        </p:nvSpPr>
        <p:spPr>
          <a:xfrm>
            <a:off x="2042735" y="3518016"/>
            <a:ext cx="4219872" cy="197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398463" marR="0" lvl="0" indent="-398463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>
                <a:tab pos="4572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742950" marR="0" lvl="1" indent="-28575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defRPr>
            </a:lvl2pPr>
          </a:lstStyle>
          <a:p>
            <a:pPr marL="458788" indent="-342900">
              <a:buFont typeface="+mj-lt"/>
              <a:buAutoNum type="arabicPeriod" startAt="6"/>
            </a:pPr>
            <a:r>
              <a:rPr lang="en-US" sz="2000" dirty="0"/>
              <a:t>Transportation and Logistics</a:t>
            </a:r>
          </a:p>
          <a:p>
            <a:pPr marL="682625" lvl="1" indent="-217488"/>
            <a:r>
              <a:rPr lang="en-US" sz="2000" dirty="0"/>
              <a:t>Fleet management</a:t>
            </a:r>
          </a:p>
          <a:p>
            <a:pPr marL="682625" lvl="1" indent="-217488"/>
            <a:r>
              <a:rPr lang="en-US" sz="2000" dirty="0"/>
              <a:t>Asset tracking </a:t>
            </a:r>
          </a:p>
          <a:p>
            <a:pPr marL="682625" lvl="1" indent="-217488"/>
            <a:r>
              <a:rPr lang="en-US" sz="2000" dirty="0"/>
              <a:t>Route optimization</a:t>
            </a:r>
          </a:p>
          <a:p>
            <a:pPr marL="682625" lvl="1" indent="-217488"/>
            <a:r>
              <a:rPr lang="en-US" sz="2000" dirty="0"/>
              <a:t>Condition monitoring of goods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116AB-60A5-951B-4978-251316EA8AAE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ECE66-3572-409C-8520-E154794371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9251"/>
      </p:ext>
    </p:extLst>
  </p:cSld>
  <p:clrMapOvr>
    <a:masterClrMapping/>
  </p:clrMapOvr>
  <p:transition spd="slow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65">
          <a:extLst>
            <a:ext uri="{FF2B5EF4-FFF2-40B4-BE49-F238E27FC236}">
              <a16:creationId xmlns:a16="http://schemas.microsoft.com/office/drawing/2014/main" id="{40FD3E50-BAFD-7036-2E25-7C7664202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>
            <a:extLst>
              <a:ext uri="{FF2B5EF4-FFF2-40B4-BE49-F238E27FC236}">
                <a16:creationId xmlns:a16="http://schemas.microsoft.com/office/drawing/2014/main" id="{06E57DFF-F210-AEE0-26F5-0FE25F4B94D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5595" y="0"/>
            <a:ext cx="204433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E146B-D580-4F70-25A5-F2C271C05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10033489" y="3363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Diamond 19">
            <a:extLst>
              <a:ext uri="{FF2B5EF4-FFF2-40B4-BE49-F238E27FC236}">
                <a16:creationId xmlns:a16="http://schemas.microsoft.com/office/drawing/2014/main" id="{C31DFC63-2E71-E750-55A3-693AC79ACDE2}"/>
              </a:ext>
            </a:extLst>
          </p:cNvPr>
          <p:cNvSpPr/>
          <p:nvPr/>
        </p:nvSpPr>
        <p:spPr>
          <a:xfrm>
            <a:off x="6143761" y="2953830"/>
            <a:ext cx="3053849" cy="2996639"/>
          </a:xfrm>
          <a:prstGeom prst="diamond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F63E9F36-61A3-592B-947D-9C4D4EB6B4D1}"/>
              </a:ext>
            </a:extLst>
          </p:cNvPr>
          <p:cNvSpPr/>
          <p:nvPr/>
        </p:nvSpPr>
        <p:spPr>
          <a:xfrm>
            <a:off x="8279123" y="3645307"/>
            <a:ext cx="3053849" cy="2996639"/>
          </a:xfrm>
          <a:prstGeom prst="diamond">
            <a:avLst/>
          </a:prstGeom>
          <a:blipFill>
            <a:blip r:embed="rId7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A0A199A3-860E-C508-B88E-E247CC1700DF}"/>
              </a:ext>
            </a:extLst>
          </p:cNvPr>
          <p:cNvSpPr/>
          <p:nvPr/>
        </p:nvSpPr>
        <p:spPr>
          <a:xfrm rot="16200000">
            <a:off x="6247091" y="432361"/>
            <a:ext cx="3033809" cy="3055658"/>
          </a:xfrm>
          <a:prstGeom prst="diamond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blipFill>
                <a:blip r:embed="rId9"/>
                <a:stretch>
                  <a:fillRect/>
                </a:stretch>
              </a:blip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D1FAE2CE-E619-E70F-2633-E742C1BAD11D}"/>
              </a:ext>
            </a:extLst>
          </p:cNvPr>
          <p:cNvSpPr/>
          <p:nvPr/>
        </p:nvSpPr>
        <p:spPr>
          <a:xfrm>
            <a:off x="8088745" y="1198450"/>
            <a:ext cx="3033809" cy="3055658"/>
          </a:xfrm>
          <a:prstGeom prst="diamond">
            <a:avLst/>
          </a:prstGeom>
          <a:blipFill dpi="0" rotWithShape="1">
            <a:blip r:embed="rId10"/>
            <a:srcRect/>
            <a:stretch>
              <a:fillRect t="2000"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Google Shape;265;p29">
            <a:extLst>
              <a:ext uri="{FF2B5EF4-FFF2-40B4-BE49-F238E27FC236}">
                <a16:creationId xmlns:a16="http://schemas.microsoft.com/office/drawing/2014/main" id="{1FD7B638-1794-1ECD-4FB5-C72D841D3611}"/>
              </a:ext>
            </a:extLst>
          </p:cNvPr>
          <p:cNvSpPr txBox="1"/>
          <p:nvPr/>
        </p:nvSpPr>
        <p:spPr>
          <a:xfrm>
            <a:off x="1992556" y="1050970"/>
            <a:ext cx="4393530" cy="197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458788" marR="0" lvl="0" indent="-3429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>
                <a:tab pos="4572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682625" marR="0" lvl="1" indent="-217488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defRPr>
            </a:lvl2pPr>
          </a:lstStyle>
          <a:p>
            <a:pPr>
              <a:buFont typeface="+mj-lt"/>
              <a:buAutoNum type="arabicPeriod" startAt="7"/>
            </a:pPr>
            <a:r>
              <a:rPr lang="en-US" sz="2000" dirty="0"/>
              <a:t>Energy Management</a:t>
            </a:r>
          </a:p>
          <a:p>
            <a:pPr lvl="1"/>
            <a:r>
              <a:rPr lang="en-US" sz="2000" dirty="0"/>
              <a:t>Smart grids</a:t>
            </a:r>
          </a:p>
          <a:p>
            <a:pPr lvl="1"/>
            <a:r>
              <a:rPr lang="en-US" sz="2000" dirty="0"/>
              <a:t>Energy consumption monitoring</a:t>
            </a:r>
          </a:p>
          <a:p>
            <a:pPr lvl="1"/>
            <a:r>
              <a:rPr lang="en-US" sz="2000" dirty="0"/>
              <a:t>Renewable energy integration</a:t>
            </a:r>
          </a:p>
          <a:p>
            <a:pPr lvl="1"/>
            <a:r>
              <a:rPr lang="en-US" sz="2000" dirty="0"/>
              <a:t>Demand response</a:t>
            </a:r>
          </a:p>
        </p:txBody>
      </p:sp>
      <p:sp>
        <p:nvSpPr>
          <p:cNvPr id="10" name="Google Shape;265;p29">
            <a:extLst>
              <a:ext uri="{FF2B5EF4-FFF2-40B4-BE49-F238E27FC236}">
                <a16:creationId xmlns:a16="http://schemas.microsoft.com/office/drawing/2014/main" id="{3A7E3838-1C24-FCFC-6550-AC08489EA18F}"/>
              </a:ext>
            </a:extLst>
          </p:cNvPr>
          <p:cNvSpPr txBox="1"/>
          <p:nvPr/>
        </p:nvSpPr>
        <p:spPr>
          <a:xfrm>
            <a:off x="2041967" y="3730983"/>
            <a:ext cx="4219872" cy="13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458788" marR="0" lvl="0" indent="-3429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>
                <a:tab pos="4572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682625" marR="0" lvl="1" indent="-217488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defRPr>
            </a:lvl2pPr>
          </a:lstStyle>
          <a:p>
            <a:pPr>
              <a:buFont typeface="+mj-lt"/>
              <a:buAutoNum type="arabicPeriod" startAt="8"/>
            </a:pPr>
            <a:r>
              <a:rPr lang="en-US" sz="2000" dirty="0"/>
              <a:t>Retail</a:t>
            </a:r>
          </a:p>
          <a:p>
            <a:pPr lvl="1"/>
            <a:r>
              <a:rPr lang="en-US" sz="2000" dirty="0"/>
              <a:t>Customer behavior analysis</a:t>
            </a:r>
          </a:p>
          <a:p>
            <a:pPr lvl="1"/>
            <a:r>
              <a:rPr lang="en-US" sz="2000" dirty="0"/>
              <a:t>Inventory management</a:t>
            </a:r>
          </a:p>
          <a:p>
            <a:pPr lvl="1"/>
            <a:r>
              <a:rPr lang="en-US" sz="2000" dirty="0"/>
              <a:t>Smart checkout solutions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FCB54-BE6B-7D06-3426-3BCA1936FE7B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66C7F-990A-C495-6598-F17497158D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32755"/>
      </p:ext>
    </p:extLst>
  </p:cSld>
  <p:clrMapOvr>
    <a:masterClrMapping/>
  </p:clrMapOvr>
  <p:transition spd="slow">
    <p:wheel spokes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65">
          <a:extLst>
            <a:ext uri="{FF2B5EF4-FFF2-40B4-BE49-F238E27FC236}">
              <a16:creationId xmlns:a16="http://schemas.microsoft.com/office/drawing/2014/main" id="{309F4F22-1548-1A75-061A-6051D982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>
            <a:extLst>
              <a:ext uri="{FF2B5EF4-FFF2-40B4-BE49-F238E27FC236}">
                <a16:creationId xmlns:a16="http://schemas.microsoft.com/office/drawing/2014/main" id="{6E6AB235-216B-2B6B-0032-B06E57076F1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5595" y="0"/>
            <a:ext cx="204433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94F5BB-49F3-996D-8F28-B9613866E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10033489" y="3363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Diamond 19">
            <a:extLst>
              <a:ext uri="{FF2B5EF4-FFF2-40B4-BE49-F238E27FC236}">
                <a16:creationId xmlns:a16="http://schemas.microsoft.com/office/drawing/2014/main" id="{0BFF345D-1E77-22AA-7651-9283D88DCCC7}"/>
              </a:ext>
            </a:extLst>
          </p:cNvPr>
          <p:cNvSpPr/>
          <p:nvPr/>
        </p:nvSpPr>
        <p:spPr>
          <a:xfrm>
            <a:off x="6143761" y="2953830"/>
            <a:ext cx="3053849" cy="2996639"/>
          </a:xfrm>
          <a:prstGeom prst="diamond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928F984C-32BC-79A4-AB62-B0DBC78B3EAD}"/>
              </a:ext>
            </a:extLst>
          </p:cNvPr>
          <p:cNvSpPr/>
          <p:nvPr/>
        </p:nvSpPr>
        <p:spPr>
          <a:xfrm>
            <a:off x="8279123" y="3645307"/>
            <a:ext cx="3053849" cy="2996639"/>
          </a:xfrm>
          <a:prstGeom prst="diamond">
            <a:avLst/>
          </a:prstGeom>
          <a:blipFill>
            <a:blip r:embed="rId7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C88EA94A-E2E4-2DE6-20F6-888CE2237827}"/>
              </a:ext>
            </a:extLst>
          </p:cNvPr>
          <p:cNvSpPr/>
          <p:nvPr/>
        </p:nvSpPr>
        <p:spPr>
          <a:xfrm>
            <a:off x="6247091" y="432361"/>
            <a:ext cx="3033809" cy="3055658"/>
          </a:xfrm>
          <a:prstGeom prst="diamond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blipFill>
                <a:blip r:embed="rId9"/>
                <a:stretch>
                  <a:fillRect/>
                </a:stretch>
              </a:blip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973D8D86-6D11-14C3-5855-BFAECC5CC75B}"/>
              </a:ext>
            </a:extLst>
          </p:cNvPr>
          <p:cNvSpPr/>
          <p:nvPr/>
        </p:nvSpPr>
        <p:spPr>
          <a:xfrm>
            <a:off x="8088745" y="1198450"/>
            <a:ext cx="3033809" cy="3055658"/>
          </a:xfrm>
          <a:prstGeom prst="diamond">
            <a:avLst/>
          </a:prstGeom>
          <a:blipFill dpi="0" rotWithShape="1">
            <a:blip r:embed="rId10"/>
            <a:srcRect/>
            <a:stretch>
              <a:fillRect t="2000"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265;p29">
            <a:extLst>
              <a:ext uri="{FF2B5EF4-FFF2-40B4-BE49-F238E27FC236}">
                <a16:creationId xmlns:a16="http://schemas.microsoft.com/office/drawing/2014/main" id="{C2A1FD29-FB55-7EB8-C4F0-127738E0A398}"/>
              </a:ext>
            </a:extLst>
          </p:cNvPr>
          <p:cNvSpPr txBox="1"/>
          <p:nvPr/>
        </p:nvSpPr>
        <p:spPr>
          <a:xfrm>
            <a:off x="1987254" y="1046333"/>
            <a:ext cx="3983859" cy="13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458788" marR="0" lvl="0" indent="-3429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>
                <a:tab pos="4572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682625" marR="0" lvl="1" indent="-217488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defRPr>
            </a:lvl2pPr>
          </a:lstStyle>
          <a:p>
            <a:pPr>
              <a:buFont typeface="+mj-lt"/>
              <a:buAutoNum type="arabicPeriod" startAt="9"/>
            </a:pPr>
            <a:r>
              <a:rPr lang="en-US" sz="2000" dirty="0"/>
              <a:t>Environmental Monitoring</a:t>
            </a:r>
          </a:p>
          <a:p>
            <a:pPr lvl="1"/>
            <a:r>
              <a:rPr lang="en-US" sz="2000" dirty="0"/>
              <a:t>Air quality monitoring</a:t>
            </a:r>
            <a:endParaRPr lang="ar-EG" sz="2000" dirty="0"/>
          </a:p>
          <a:p>
            <a:pPr lvl="1"/>
            <a:r>
              <a:rPr lang="en-US" sz="2000" dirty="0"/>
              <a:t>Water quality testing </a:t>
            </a:r>
            <a:endParaRPr lang="ar-EG" sz="2000" dirty="0"/>
          </a:p>
          <a:p>
            <a:pPr lvl="1"/>
            <a:r>
              <a:rPr lang="en-US" sz="2000" dirty="0"/>
              <a:t>Climate change research</a:t>
            </a:r>
          </a:p>
        </p:txBody>
      </p:sp>
      <p:sp>
        <p:nvSpPr>
          <p:cNvPr id="8" name="Google Shape;265;p29">
            <a:extLst>
              <a:ext uri="{FF2B5EF4-FFF2-40B4-BE49-F238E27FC236}">
                <a16:creationId xmlns:a16="http://schemas.microsoft.com/office/drawing/2014/main" id="{7A269ABD-9C87-DF46-ED56-D325631460D5}"/>
              </a:ext>
            </a:extLst>
          </p:cNvPr>
          <p:cNvSpPr txBox="1"/>
          <p:nvPr/>
        </p:nvSpPr>
        <p:spPr>
          <a:xfrm>
            <a:off x="2041967" y="3690765"/>
            <a:ext cx="4219872" cy="13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458788" marR="0" lvl="0" indent="-3429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"/>
              <a:tabLst>
                <a:tab pos="4572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682625" marR="0" lvl="1" indent="-217488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defRPr>
            </a:lvl2pPr>
          </a:lstStyle>
          <a:p>
            <a:pPr>
              <a:buFont typeface="+mj-lt"/>
              <a:buAutoNum type="arabicPeriod" startAt="10"/>
            </a:pPr>
            <a:r>
              <a:rPr lang="en-US" sz="2000" dirty="0"/>
              <a:t>Telecommunications</a:t>
            </a:r>
          </a:p>
          <a:p>
            <a:pPr lvl="1"/>
            <a:r>
              <a:rPr lang="en-US" sz="2000" dirty="0"/>
              <a:t>Network optimization</a:t>
            </a:r>
          </a:p>
          <a:p>
            <a:pPr lvl="1"/>
            <a:r>
              <a:rPr lang="en-US" sz="2000" dirty="0"/>
              <a:t>Infrastructure monitoring</a:t>
            </a:r>
          </a:p>
          <a:p>
            <a:pPr lvl="1"/>
            <a:r>
              <a:rPr lang="en-US" sz="2000" dirty="0"/>
              <a:t>Predictive maintenance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E0F90-252C-6A7C-90BC-F36032B45185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0B3FE-022C-3BB0-FC9D-571FC345CA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84429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0AF65F-29C7-4E8A-AEAA-9CFF5B5B9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00" t="2097" r="2100" b="251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Google Shape;98;p14">
            <a:extLst>
              <a:ext uri="{FF2B5EF4-FFF2-40B4-BE49-F238E27FC236}">
                <a16:creationId xmlns:a16="http://schemas.microsoft.com/office/drawing/2014/main" id="{92B40320-EFF3-DA72-E964-65554B1BEF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74217"/>
            <a:ext cx="12614902" cy="23837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D333BE31-501A-10F8-5C34-C983FE79D7F9}"/>
              </a:ext>
            </a:extLst>
          </p:cNvPr>
          <p:cNvSpPr txBox="1"/>
          <p:nvPr/>
        </p:nvSpPr>
        <p:spPr>
          <a:xfrm>
            <a:off x="516195" y="1794650"/>
            <a:ext cx="11439832" cy="3095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8000" b="1" dirty="0">
                <a:solidFill>
                  <a:srgbClr val="FFFFFF"/>
                </a:solidFill>
                <a:latin typeface="Bell MT" panose="02020503060305020303" pitchFamily="18" charset="0"/>
                <a:ea typeface="Poppins Bold"/>
                <a:cs typeface="Poppins Bold"/>
                <a:sym typeface="Poppins Bold"/>
              </a:rPr>
              <a:t>DEPI SENSORS</a:t>
            </a:r>
          </a:p>
          <a:p>
            <a:pPr algn="ctr">
              <a:lnSpc>
                <a:spcPts val="12480"/>
              </a:lnSpc>
            </a:pPr>
            <a:r>
              <a:rPr lang="en-US" sz="8000" b="1" dirty="0">
                <a:solidFill>
                  <a:srgbClr val="FFFFFF"/>
                </a:solidFill>
                <a:latin typeface="Bell MT" panose="02020503060305020303" pitchFamily="18" charset="0"/>
                <a:ea typeface="Poppins Bold"/>
                <a:cs typeface="Poppins Bold"/>
                <a:sym typeface="Poppins Bold"/>
              </a:rPr>
              <a:t>PROJECT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E9951427-5541-BA07-8708-D43E204E99B3}"/>
              </a:ext>
            </a:extLst>
          </p:cNvPr>
          <p:cNvSpPr txBox="1"/>
          <p:nvPr/>
        </p:nvSpPr>
        <p:spPr>
          <a:xfrm>
            <a:off x="2856017" y="252387"/>
            <a:ext cx="6072778" cy="1420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6000" b="1" dirty="0">
                <a:solidFill>
                  <a:srgbClr val="00FFCC"/>
                </a:solidFill>
                <a:latin typeface="Bell MT" panose="02020503060305020303" pitchFamily="18" charset="0"/>
                <a:ea typeface="Poppins Bold"/>
                <a:cs typeface="Poppins Bold"/>
                <a:sym typeface="Poppins Bold"/>
              </a:rPr>
              <a:t>Welcome 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3690A-04ED-8C69-4C19-948A132DE2C4}"/>
              </a:ext>
            </a:extLst>
          </p:cNvPr>
          <p:cNvSpPr txBox="1"/>
          <p:nvPr/>
        </p:nvSpPr>
        <p:spPr>
          <a:xfrm>
            <a:off x="4011557" y="5030605"/>
            <a:ext cx="389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FFCC"/>
                </a:solidFill>
                <a:latin typeface="Bahnschrift" panose="020B0502040204020203" pitchFamily="34" charset="0"/>
              </a:rPr>
              <a:t>SENSE THE FUTURE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AC7F90-5A11-24EB-D1AD-DC64A0EFB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64759" y="0"/>
            <a:ext cx="2056985" cy="1698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DE6EF4-58E8-BD65-60AC-A6BC431D89B5}"/>
              </a:ext>
            </a:extLst>
          </p:cNvPr>
          <p:cNvCxnSpPr>
            <a:cxnSpLocks/>
          </p:cNvCxnSpPr>
          <p:nvPr/>
        </p:nvCxnSpPr>
        <p:spPr>
          <a:xfrm>
            <a:off x="3406876" y="5293266"/>
            <a:ext cx="9066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259FFB-B294-F35A-71D4-6A3E954029DE}"/>
              </a:ext>
            </a:extLst>
          </p:cNvPr>
          <p:cNvCxnSpPr>
            <a:cxnSpLocks/>
          </p:cNvCxnSpPr>
          <p:nvPr/>
        </p:nvCxnSpPr>
        <p:spPr>
          <a:xfrm>
            <a:off x="7615085" y="5298184"/>
            <a:ext cx="9066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4DC5F3-DD4C-62FE-10AE-6AAF2B4EBE8C}"/>
              </a:ext>
            </a:extLst>
          </p:cNvPr>
          <p:cNvSpPr txBox="1"/>
          <p:nvPr/>
        </p:nvSpPr>
        <p:spPr>
          <a:xfrm>
            <a:off x="-103249" y="6008612"/>
            <a:ext cx="143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ptos" panose="020B0004020202020204" pitchFamily="34" charset="0"/>
              </a:rPr>
              <a:t>2024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2FBC81-797A-E34F-1BDC-A352D25DA57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685" flipH="1">
            <a:off x="64759" y="5703531"/>
            <a:ext cx="610162" cy="6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9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65">
          <a:extLst>
            <a:ext uri="{FF2B5EF4-FFF2-40B4-BE49-F238E27FC236}">
              <a16:creationId xmlns:a16="http://schemas.microsoft.com/office/drawing/2014/main" id="{0826EC32-DDEA-7323-4E67-AEBCFFD8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>
            <a:extLst>
              <a:ext uri="{FF2B5EF4-FFF2-40B4-BE49-F238E27FC236}">
                <a16:creationId xmlns:a16="http://schemas.microsoft.com/office/drawing/2014/main" id="{34C44D56-7652-F600-155C-7050AE28DD0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5595" y="0"/>
            <a:ext cx="204433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22F65C-8A40-A1D5-F872-3F463ABEE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10033489" y="3363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Diamond 19">
            <a:extLst>
              <a:ext uri="{FF2B5EF4-FFF2-40B4-BE49-F238E27FC236}">
                <a16:creationId xmlns:a16="http://schemas.microsoft.com/office/drawing/2014/main" id="{954F0018-569A-FD6C-9223-154B6CFED36B}"/>
              </a:ext>
            </a:extLst>
          </p:cNvPr>
          <p:cNvSpPr/>
          <p:nvPr/>
        </p:nvSpPr>
        <p:spPr>
          <a:xfrm>
            <a:off x="6143761" y="2953830"/>
            <a:ext cx="3053849" cy="2996639"/>
          </a:xfrm>
          <a:prstGeom prst="diamond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629850ED-F1BB-F222-7D2F-027F136CC6AB}"/>
              </a:ext>
            </a:extLst>
          </p:cNvPr>
          <p:cNvSpPr/>
          <p:nvPr/>
        </p:nvSpPr>
        <p:spPr>
          <a:xfrm>
            <a:off x="8279123" y="3645307"/>
            <a:ext cx="3053849" cy="2996639"/>
          </a:xfrm>
          <a:prstGeom prst="diamond">
            <a:avLst/>
          </a:prstGeom>
          <a:blipFill>
            <a:blip r:embed="rId7"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E90B62C-F940-739C-1074-0B581F45D914}"/>
              </a:ext>
            </a:extLst>
          </p:cNvPr>
          <p:cNvSpPr/>
          <p:nvPr/>
        </p:nvSpPr>
        <p:spPr>
          <a:xfrm>
            <a:off x="6247091" y="432361"/>
            <a:ext cx="3033809" cy="3055658"/>
          </a:xfrm>
          <a:prstGeom prst="diamond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blipFill>
                <a:blip r:embed="rId9"/>
                <a:stretch>
                  <a:fillRect/>
                </a:stretch>
              </a:blip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CA5620F4-092A-DECD-C641-C796F26554E0}"/>
              </a:ext>
            </a:extLst>
          </p:cNvPr>
          <p:cNvSpPr/>
          <p:nvPr/>
        </p:nvSpPr>
        <p:spPr>
          <a:xfrm>
            <a:off x="8088745" y="1198450"/>
            <a:ext cx="3033809" cy="3055658"/>
          </a:xfrm>
          <a:prstGeom prst="diamond">
            <a:avLst/>
          </a:prstGeom>
          <a:blipFill dpi="0" rotWithShape="1">
            <a:blip r:embed="rId10"/>
            <a:srcRect/>
            <a:stretch>
              <a:fillRect t="2000"/>
            </a:stretch>
          </a:blipFill>
          <a:ln w="19050">
            <a:solidFill>
              <a:srgbClr val="1B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Google Shape;265;p29">
            <a:extLst>
              <a:ext uri="{FF2B5EF4-FFF2-40B4-BE49-F238E27FC236}">
                <a16:creationId xmlns:a16="http://schemas.microsoft.com/office/drawing/2014/main" id="{0DB4B3A7-58BE-3F49-FA84-7785E1C3460F}"/>
              </a:ext>
            </a:extLst>
          </p:cNvPr>
          <p:cNvSpPr txBox="1"/>
          <p:nvPr/>
        </p:nvSpPr>
        <p:spPr>
          <a:xfrm>
            <a:off x="1986108" y="1026127"/>
            <a:ext cx="4203855" cy="13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458788" marR="0" lvl="0" indent="-3429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"/>
              <a:tabLst>
                <a:tab pos="4572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682625" marR="0" lvl="1" indent="-217488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defRPr>
            </a:lvl2pPr>
          </a:lstStyle>
          <a:p>
            <a:pPr>
              <a:buFont typeface="+mj-lt"/>
              <a:buAutoNum type="arabicPeriod" startAt="11"/>
            </a:pPr>
            <a:r>
              <a:rPr lang="en-US" sz="2000" dirty="0"/>
              <a:t>Automotive</a:t>
            </a:r>
          </a:p>
          <a:p>
            <a:pPr lvl="1"/>
            <a:r>
              <a:rPr lang="en-US" sz="2000" dirty="0"/>
              <a:t>Connected vehicles</a:t>
            </a:r>
          </a:p>
          <a:p>
            <a:pPr lvl="1"/>
            <a:r>
              <a:rPr lang="en-US" sz="2000" dirty="0"/>
              <a:t>Fleet management</a:t>
            </a:r>
          </a:p>
          <a:p>
            <a:pPr lvl="1"/>
            <a:r>
              <a:rPr lang="en-US" sz="2000" dirty="0"/>
              <a:t>Driver behavior monitoring</a:t>
            </a:r>
          </a:p>
        </p:txBody>
      </p:sp>
      <p:sp>
        <p:nvSpPr>
          <p:cNvPr id="3" name="Google Shape;265;p29">
            <a:extLst>
              <a:ext uri="{FF2B5EF4-FFF2-40B4-BE49-F238E27FC236}">
                <a16:creationId xmlns:a16="http://schemas.microsoft.com/office/drawing/2014/main" id="{4D6B9B38-1DA4-1C0D-974F-68DBC8309A3E}"/>
              </a:ext>
            </a:extLst>
          </p:cNvPr>
          <p:cNvSpPr txBox="1"/>
          <p:nvPr/>
        </p:nvSpPr>
        <p:spPr>
          <a:xfrm>
            <a:off x="2041967" y="3853994"/>
            <a:ext cx="4219872" cy="1185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458788" marR="0" lvl="0" indent="-3429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>
                <a:tab pos="4572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682625" marR="0" lvl="1" indent="-217488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  <a:defRPr kumimoji="0" b="1" i="0" u="none" strike="noStrike" kern="1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 pitchFamily="2" charset="0"/>
                <a:cs typeface="Arial" panose="020B0604020202020204" pitchFamily="34" charset="0"/>
              </a:defRPr>
            </a:lvl2pPr>
          </a:lstStyle>
          <a:p>
            <a:pPr>
              <a:buFont typeface="+mj-lt"/>
              <a:buAutoNum type="arabicPeriod" startAt="12"/>
            </a:pPr>
            <a:r>
              <a:rPr lang="en-US" dirty="0"/>
              <a:t>Building Management</a:t>
            </a:r>
          </a:p>
          <a:p>
            <a:pPr lvl="1"/>
            <a:r>
              <a:rPr lang="en-US" dirty="0"/>
              <a:t>HVAC control</a:t>
            </a:r>
          </a:p>
          <a:p>
            <a:pPr lvl="1"/>
            <a:r>
              <a:rPr lang="en-US" dirty="0"/>
              <a:t>Occupancy monitoring</a:t>
            </a:r>
          </a:p>
          <a:p>
            <a:pPr lvl="1"/>
            <a:r>
              <a:rPr lang="en-US" dirty="0"/>
              <a:t>Energy efficiency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A85343-7D5E-EBC3-5B7B-5A6CCEF84A14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513D8-AF14-AC06-E017-54507DC79B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89120"/>
      </p:ext>
    </p:extLst>
  </p:cSld>
  <p:clrMapOvr>
    <a:masterClrMapping/>
  </p:clrMapOvr>
  <p:transition spd="slow">
    <p:wheel spokes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3C7B-4864-C14C-F9BF-6F79C0EC0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F94A9-F26E-CE1F-C611-0CFFB6CE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" t="2097" r="2100" b="25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5186B-4243-1872-1634-F219F9AAD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0" y="0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120;p16">
            <a:extLst>
              <a:ext uri="{FF2B5EF4-FFF2-40B4-BE49-F238E27FC236}">
                <a16:creationId xmlns:a16="http://schemas.microsoft.com/office/drawing/2014/main" id="{A16F94ED-F260-FB45-802A-87C03F29DD51}"/>
              </a:ext>
            </a:extLst>
          </p:cNvPr>
          <p:cNvSpPr txBox="1"/>
          <p:nvPr/>
        </p:nvSpPr>
        <p:spPr>
          <a:xfrm>
            <a:off x="1937078" y="2337675"/>
            <a:ext cx="1044161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 algn="ctr" defTabSz="60963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kumimoji="0" sz="9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sz="11500" dirty="0">
                <a:solidFill>
                  <a:srgbClr val="1BFEFF"/>
                </a:solidFill>
                <a:sym typeface="Josefin Sans"/>
              </a:rPr>
              <a:t>A</a:t>
            </a:r>
            <a:r>
              <a:rPr lang="en-US" sz="11500" dirty="0">
                <a:sym typeface="Josefin Sans"/>
              </a:rPr>
              <a:t>chievements</a:t>
            </a:r>
            <a:endParaRPr sz="11500" dirty="0"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144BC-9F8A-1242-B15C-29876DAB5E76}"/>
              </a:ext>
            </a:extLst>
          </p:cNvPr>
          <p:cNvSpPr txBox="1"/>
          <p:nvPr/>
        </p:nvSpPr>
        <p:spPr>
          <a:xfrm>
            <a:off x="956308" y="2906419"/>
            <a:ext cx="11674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1CD0C-9808-E25E-2BFB-7D4D167BE33C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2B4E3-2153-C71D-D110-B0033B0C6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21372"/>
      </p:ext>
    </p:extLst>
  </p:cSld>
  <p:clrMapOvr>
    <a:masterClrMapping/>
  </p:clrMapOvr>
  <p:transition spd="slow">
    <p:comb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90">
          <a:extLst>
            <a:ext uri="{FF2B5EF4-FFF2-40B4-BE49-F238E27FC236}">
              <a16:creationId xmlns:a16="http://schemas.microsoft.com/office/drawing/2014/main" id="{684BBBC7-4BD8-859E-EB84-2EC6194FC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>
            <a:extLst>
              <a:ext uri="{FF2B5EF4-FFF2-40B4-BE49-F238E27FC236}">
                <a16:creationId xmlns:a16="http://schemas.microsoft.com/office/drawing/2014/main" id="{7D26007C-6FE6-FF48-D23B-5B3A2D61C0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58970"/>
            <a:ext cx="12614902" cy="148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6B4769-BDC0-AA4D-433F-7E124DBFE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9964993" y="-44243"/>
            <a:ext cx="2241755" cy="1849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37D31-F2D6-ADB5-B765-A584818DD07C}"/>
              </a:ext>
            </a:extLst>
          </p:cNvPr>
          <p:cNvSpPr txBox="1"/>
          <p:nvPr/>
        </p:nvSpPr>
        <p:spPr>
          <a:xfrm>
            <a:off x="653143" y="159332"/>
            <a:ext cx="955039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Increased distribution channels by 30% in new markets.</a:t>
            </a:r>
          </a:p>
          <a:p>
            <a:pPr>
              <a:lnSpc>
                <a:spcPct val="200000"/>
              </a:lnSpc>
            </a:pPr>
            <a:r>
              <a:rPr lang="en-US" sz="2400" kern="100" dirty="0">
                <a:solidFill>
                  <a:schemeClr val="bg1"/>
                </a:solidFill>
                <a:latin typeface="Josefin Sans" pitchFamily="2" charset="0"/>
                <a:cs typeface="Arial" panose="020B0604020202020204" pitchFamily="34" charset="0"/>
              </a:rPr>
              <a:t>Established strategic alliances with leading IoT sensor manufacturers.</a:t>
            </a:r>
          </a:p>
          <a:p>
            <a:pPr>
              <a:lnSpc>
                <a:spcPct val="200000"/>
              </a:lnSpc>
            </a:pPr>
            <a:r>
              <a:rPr lang="en-US" sz="2400" kern="100" dirty="0">
                <a:solidFill>
                  <a:schemeClr val="bg1"/>
                </a:solidFill>
                <a:latin typeface="Josefin Sans" pitchFamily="2" charset="0"/>
                <a:cs typeface="Arial" panose="020B0604020202020204" pitchFamily="34" charset="0"/>
              </a:rPr>
              <a:t>Achieved a 50% year-over-year increase in sales volume.</a:t>
            </a:r>
          </a:p>
          <a:p>
            <a:pPr>
              <a:lnSpc>
                <a:spcPct val="200000"/>
              </a:lnSpc>
            </a:pPr>
            <a:r>
              <a:rPr lang="en-US" sz="2400" kern="100" dirty="0">
                <a:solidFill>
                  <a:schemeClr val="bg1"/>
                </a:solidFill>
                <a:latin typeface="Josefin Sans" pitchFamily="2" charset="0"/>
                <a:cs typeface="Arial" panose="020B0604020202020204" pitchFamily="34" charset="0"/>
              </a:rPr>
              <a:t>Expanded into sectors like healthcare and agriculture.</a:t>
            </a:r>
          </a:p>
          <a:p>
            <a:pPr>
              <a:lnSpc>
                <a:spcPct val="200000"/>
              </a:lnSpc>
            </a:pPr>
            <a:r>
              <a:rPr lang="en-US" sz="2400" kern="100" dirty="0">
                <a:solidFill>
                  <a:schemeClr val="bg1"/>
                </a:solidFill>
                <a:latin typeface="Josefin Sans" pitchFamily="2" charset="0"/>
                <a:cs typeface="Arial" panose="020B0604020202020204" pitchFamily="34" charset="0"/>
              </a:rPr>
              <a:t>Reduced packaging waste by 20% with eco-friendly practices.</a:t>
            </a:r>
          </a:p>
          <a:p>
            <a:pPr>
              <a:lnSpc>
                <a:spcPct val="200000"/>
              </a:lnSpc>
            </a:pPr>
            <a:r>
              <a:rPr lang="en-US" sz="2400" kern="100" dirty="0">
                <a:solidFill>
                  <a:schemeClr val="bg1"/>
                </a:solidFill>
                <a:latin typeface="Josefin Sans" pitchFamily="2" charset="0"/>
                <a:cs typeface="Arial" panose="020B0604020202020204" pitchFamily="34" charset="0"/>
              </a:rPr>
              <a:t>Improved delivery times by 15%.</a:t>
            </a:r>
          </a:p>
          <a:p>
            <a:pPr>
              <a:lnSpc>
                <a:spcPct val="200000"/>
              </a:lnSpc>
            </a:pPr>
            <a:r>
              <a:rPr lang="en-US" sz="2400" kern="100" dirty="0">
                <a:solidFill>
                  <a:schemeClr val="bg1"/>
                </a:solidFill>
                <a:latin typeface="Josefin Sans" pitchFamily="2" charset="0"/>
                <a:cs typeface="Arial" panose="020B0604020202020204" pitchFamily="34" charset="0"/>
              </a:rPr>
              <a:t>Grew online sales by 35% through enhanced marketing strategies.</a:t>
            </a:r>
          </a:p>
        </p:txBody>
      </p:sp>
      <p:pic>
        <p:nvPicPr>
          <p:cNvPr id="5" name="Graphic 4" descr="Business Growth">
            <a:extLst>
              <a:ext uri="{FF2B5EF4-FFF2-40B4-BE49-F238E27FC236}">
                <a16:creationId xmlns:a16="http://schemas.microsoft.com/office/drawing/2014/main" id="{A3D5691D-44A6-17A3-F832-06F4114A8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10" y="433104"/>
            <a:ext cx="429107" cy="429107"/>
          </a:xfrm>
          <a:prstGeom prst="rect">
            <a:avLst/>
          </a:prstGeom>
        </p:spPr>
      </p:pic>
      <p:pic>
        <p:nvPicPr>
          <p:cNvPr id="8" name="Graphic 7" descr="Business Growth">
            <a:extLst>
              <a:ext uri="{FF2B5EF4-FFF2-40B4-BE49-F238E27FC236}">
                <a16:creationId xmlns:a16="http://schemas.microsoft.com/office/drawing/2014/main" id="{63137AB4-5FFF-EB3D-8849-E196F24ED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07" y="1178520"/>
            <a:ext cx="429107" cy="429107"/>
          </a:xfrm>
          <a:prstGeom prst="rect">
            <a:avLst/>
          </a:prstGeom>
        </p:spPr>
      </p:pic>
      <p:pic>
        <p:nvPicPr>
          <p:cNvPr id="9" name="Graphic 8" descr="Business Growth">
            <a:extLst>
              <a:ext uri="{FF2B5EF4-FFF2-40B4-BE49-F238E27FC236}">
                <a16:creationId xmlns:a16="http://schemas.microsoft.com/office/drawing/2014/main" id="{0CB02B88-E665-9BC3-1F36-2D028A9C4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07" y="2631898"/>
            <a:ext cx="429107" cy="429107"/>
          </a:xfrm>
          <a:prstGeom prst="rect">
            <a:avLst/>
          </a:prstGeom>
        </p:spPr>
      </p:pic>
      <p:pic>
        <p:nvPicPr>
          <p:cNvPr id="10" name="Graphic 9" descr="Business Growth">
            <a:extLst>
              <a:ext uri="{FF2B5EF4-FFF2-40B4-BE49-F238E27FC236}">
                <a16:creationId xmlns:a16="http://schemas.microsoft.com/office/drawing/2014/main" id="{C4B8BEF8-AF2E-0A12-F385-A6B7C25B0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07" y="3374217"/>
            <a:ext cx="429107" cy="429107"/>
          </a:xfrm>
          <a:prstGeom prst="rect">
            <a:avLst/>
          </a:prstGeom>
        </p:spPr>
      </p:pic>
      <p:pic>
        <p:nvPicPr>
          <p:cNvPr id="11" name="Graphic 10" descr="Business Growth">
            <a:extLst>
              <a:ext uri="{FF2B5EF4-FFF2-40B4-BE49-F238E27FC236}">
                <a16:creationId xmlns:a16="http://schemas.microsoft.com/office/drawing/2014/main" id="{A0D879E7-E7E0-1270-8D1F-5B62BF22C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442" y="4085276"/>
            <a:ext cx="429107" cy="429107"/>
          </a:xfrm>
          <a:prstGeom prst="rect">
            <a:avLst/>
          </a:prstGeom>
        </p:spPr>
      </p:pic>
      <p:pic>
        <p:nvPicPr>
          <p:cNvPr id="12" name="Graphic 11" descr="Business Growth">
            <a:extLst>
              <a:ext uri="{FF2B5EF4-FFF2-40B4-BE49-F238E27FC236}">
                <a16:creationId xmlns:a16="http://schemas.microsoft.com/office/drawing/2014/main" id="{07BD66FE-9992-012E-65C1-5870AFAA1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036" y="4847911"/>
            <a:ext cx="429107" cy="429107"/>
          </a:xfrm>
          <a:prstGeom prst="rect">
            <a:avLst/>
          </a:prstGeom>
        </p:spPr>
      </p:pic>
      <p:pic>
        <p:nvPicPr>
          <p:cNvPr id="13" name="Graphic 12" descr="Business Growth">
            <a:extLst>
              <a:ext uri="{FF2B5EF4-FFF2-40B4-BE49-F238E27FC236}">
                <a16:creationId xmlns:a16="http://schemas.microsoft.com/office/drawing/2014/main" id="{E36A1F3D-0276-5BCB-B7ED-81F302FEA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625" y="5581050"/>
            <a:ext cx="429107" cy="429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45DF2-1E1B-EFBF-5DA2-809A0F45CA1B}"/>
              </a:ext>
            </a:extLst>
          </p:cNvPr>
          <p:cNvSpPr txBox="1"/>
          <p:nvPr/>
        </p:nvSpPr>
        <p:spPr>
          <a:xfrm>
            <a:off x="9138131" y="5141310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DBB2F-6815-4260-868A-6F8A72B22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66923" y="5105034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4615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F25F3-964C-C7D6-5DA6-62A1A56FA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8CE17-C7B8-1454-608B-941AA35D0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00" t="2097" r="2100" b="251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D83F5-7EF8-B75C-0961-0F6F011E6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9601551" y="1222832"/>
            <a:ext cx="2539672" cy="1772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ABA06E-1759-2DF2-7EFF-A192E86BF64A}"/>
              </a:ext>
            </a:extLst>
          </p:cNvPr>
          <p:cNvSpPr/>
          <p:nvPr/>
        </p:nvSpPr>
        <p:spPr>
          <a:xfrm>
            <a:off x="0" y="940697"/>
            <a:ext cx="1632652" cy="800100"/>
          </a:xfrm>
          <a:prstGeom prst="rect">
            <a:avLst/>
          </a:prstGeom>
          <a:solidFill>
            <a:srgbClr val="16D7F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0C440197-BF9C-C9CD-5062-B45C6015C412}"/>
              </a:ext>
            </a:extLst>
          </p:cNvPr>
          <p:cNvSpPr/>
          <p:nvPr/>
        </p:nvSpPr>
        <p:spPr>
          <a:xfrm rot="5400000">
            <a:off x="610628" y="768968"/>
            <a:ext cx="1386348" cy="1167459"/>
          </a:xfrm>
          <a:prstGeom prst="hexagon">
            <a:avLst/>
          </a:prstGeom>
          <a:solidFill>
            <a:srgbClr val="16D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5945B-B495-C232-4938-E68E0C121B28}"/>
              </a:ext>
            </a:extLst>
          </p:cNvPr>
          <p:cNvSpPr txBox="1"/>
          <p:nvPr/>
        </p:nvSpPr>
        <p:spPr>
          <a:xfrm>
            <a:off x="720073" y="776576"/>
            <a:ext cx="11674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08</a:t>
            </a:r>
          </a:p>
        </p:txBody>
      </p:sp>
      <p:sp>
        <p:nvSpPr>
          <p:cNvPr id="11" name="Google Shape;120;p16">
            <a:extLst>
              <a:ext uri="{FF2B5EF4-FFF2-40B4-BE49-F238E27FC236}">
                <a16:creationId xmlns:a16="http://schemas.microsoft.com/office/drawing/2014/main" id="{0AC23E41-EB0A-93F8-A11F-A8AE4D88B0D7}"/>
              </a:ext>
            </a:extLst>
          </p:cNvPr>
          <p:cNvSpPr txBox="1"/>
          <p:nvPr/>
        </p:nvSpPr>
        <p:spPr>
          <a:xfrm>
            <a:off x="1581554" y="444177"/>
            <a:ext cx="756153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 algn="ctr" defTabSz="60963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kumimoji="0" sz="9600" b="1" i="0" u="none" strike="noStrike" kern="0" cap="none" spc="0" normalizeH="0" baseline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sym typeface="Josefin Sans"/>
              </a:rPr>
              <a:t>Contact</a:t>
            </a:r>
            <a:r>
              <a:rPr lang="en-US" dirty="0">
                <a:sym typeface="Josefin Sans"/>
              </a:rPr>
              <a:t> Us</a:t>
            </a:r>
            <a:endParaRPr dirty="0">
              <a:sym typeface="Arial"/>
            </a:endParaRPr>
          </a:p>
        </p:txBody>
      </p:sp>
      <p:sp>
        <p:nvSpPr>
          <p:cNvPr id="14" name="Google Shape;343;p35">
            <a:extLst>
              <a:ext uri="{FF2B5EF4-FFF2-40B4-BE49-F238E27FC236}">
                <a16:creationId xmlns:a16="http://schemas.microsoft.com/office/drawing/2014/main" id="{694B1D35-B76F-643A-BDF5-8A42E66EA241}"/>
              </a:ext>
            </a:extLst>
          </p:cNvPr>
          <p:cNvSpPr/>
          <p:nvPr/>
        </p:nvSpPr>
        <p:spPr>
          <a:xfrm>
            <a:off x="2403990" y="2550371"/>
            <a:ext cx="308816" cy="403320"/>
          </a:xfrm>
          <a:custGeom>
            <a:avLst/>
            <a:gdLst/>
            <a:ahLst/>
            <a:cxnLst/>
            <a:rect l="l" t="t" r="r" b="b"/>
            <a:pathLst>
              <a:path w="210121" h="300173" extrusionOk="0">
                <a:moveTo>
                  <a:pt x="0" y="0"/>
                </a:moveTo>
                <a:lnTo>
                  <a:pt x="210122" y="0"/>
                </a:lnTo>
                <a:lnTo>
                  <a:pt x="210122" y="300173"/>
                </a:lnTo>
                <a:lnTo>
                  <a:pt x="0" y="3001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Google Shape;344;p35">
            <a:extLst>
              <a:ext uri="{FF2B5EF4-FFF2-40B4-BE49-F238E27FC236}">
                <a16:creationId xmlns:a16="http://schemas.microsoft.com/office/drawing/2014/main" id="{E89CCC8D-9605-B4D6-9B78-A77DE97E9C65}"/>
              </a:ext>
            </a:extLst>
          </p:cNvPr>
          <p:cNvSpPr/>
          <p:nvPr/>
        </p:nvSpPr>
        <p:spPr>
          <a:xfrm>
            <a:off x="2403990" y="3361724"/>
            <a:ext cx="326564" cy="315183"/>
          </a:xfrm>
          <a:custGeom>
            <a:avLst/>
            <a:gdLst/>
            <a:ahLst/>
            <a:cxnLst/>
            <a:rect l="l" t="t" r="r" b="b"/>
            <a:pathLst>
              <a:path w="263367" h="263367" extrusionOk="0">
                <a:moveTo>
                  <a:pt x="0" y="0"/>
                </a:moveTo>
                <a:lnTo>
                  <a:pt x="263368" y="0"/>
                </a:lnTo>
                <a:lnTo>
                  <a:pt x="263368" y="263367"/>
                </a:lnTo>
                <a:lnTo>
                  <a:pt x="0" y="26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" name="Google Shape;345;p35">
            <a:extLst>
              <a:ext uri="{FF2B5EF4-FFF2-40B4-BE49-F238E27FC236}">
                <a16:creationId xmlns:a16="http://schemas.microsoft.com/office/drawing/2014/main" id="{70F75EC0-E68A-9C76-52D1-BFBB03CB36BA}"/>
              </a:ext>
            </a:extLst>
          </p:cNvPr>
          <p:cNvSpPr/>
          <p:nvPr/>
        </p:nvSpPr>
        <p:spPr>
          <a:xfrm>
            <a:off x="2415992" y="4142537"/>
            <a:ext cx="308816" cy="224874"/>
          </a:xfrm>
          <a:custGeom>
            <a:avLst/>
            <a:gdLst/>
            <a:ahLst/>
            <a:cxnLst/>
            <a:rect l="l" t="t" r="r" b="b"/>
            <a:pathLst>
              <a:path w="246129" h="169214" extrusionOk="0">
                <a:moveTo>
                  <a:pt x="0" y="0"/>
                </a:moveTo>
                <a:lnTo>
                  <a:pt x="246130" y="0"/>
                </a:lnTo>
                <a:lnTo>
                  <a:pt x="246130" y="169214"/>
                </a:lnTo>
                <a:lnTo>
                  <a:pt x="0" y="169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" name="Google Shape;346;p35">
            <a:extLst>
              <a:ext uri="{FF2B5EF4-FFF2-40B4-BE49-F238E27FC236}">
                <a16:creationId xmlns:a16="http://schemas.microsoft.com/office/drawing/2014/main" id="{53CA8B40-1797-38F0-D1FE-F4A7ECAE5755}"/>
              </a:ext>
            </a:extLst>
          </p:cNvPr>
          <p:cNvSpPr/>
          <p:nvPr/>
        </p:nvSpPr>
        <p:spPr>
          <a:xfrm>
            <a:off x="2403992" y="4818288"/>
            <a:ext cx="329786" cy="315183"/>
          </a:xfrm>
          <a:custGeom>
            <a:avLst/>
            <a:gdLst/>
            <a:ahLst/>
            <a:cxnLst/>
            <a:rect l="l" t="t" r="r" b="b"/>
            <a:pathLst>
              <a:path w="273035" h="273035" extrusionOk="0">
                <a:moveTo>
                  <a:pt x="0" y="0"/>
                </a:moveTo>
                <a:lnTo>
                  <a:pt x="273035" y="0"/>
                </a:lnTo>
                <a:lnTo>
                  <a:pt x="273035" y="273035"/>
                </a:lnTo>
                <a:lnTo>
                  <a:pt x="0" y="273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" name="Google Shape;349;p35">
            <a:extLst>
              <a:ext uri="{FF2B5EF4-FFF2-40B4-BE49-F238E27FC236}">
                <a16:creationId xmlns:a16="http://schemas.microsoft.com/office/drawing/2014/main" id="{2AD19CD1-8CF9-802B-F0F9-5F4B5FE4E106}"/>
              </a:ext>
            </a:extLst>
          </p:cNvPr>
          <p:cNvSpPr txBox="1"/>
          <p:nvPr/>
        </p:nvSpPr>
        <p:spPr>
          <a:xfrm>
            <a:off x="2998136" y="2478560"/>
            <a:ext cx="531995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40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17, 5</a:t>
            </a:r>
            <a:r>
              <a:rPr lang="en-US" sz="2400" b="1" kern="0" baseline="30000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</a:t>
            </a:r>
            <a:r>
              <a:rPr lang="en-US" sz="2400" b="1" kern="0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Settlement, New Cairo, Egypt</a:t>
            </a:r>
            <a:endParaRPr sz="12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50;p35">
            <a:extLst>
              <a:ext uri="{FF2B5EF4-FFF2-40B4-BE49-F238E27FC236}">
                <a16:creationId xmlns:a16="http://schemas.microsoft.com/office/drawing/2014/main" id="{D1A12AE1-AF7E-C8C7-8C2C-4CA59B58D152}"/>
              </a:ext>
            </a:extLst>
          </p:cNvPr>
          <p:cNvSpPr txBox="1"/>
          <p:nvPr/>
        </p:nvSpPr>
        <p:spPr>
          <a:xfrm>
            <a:off x="2998137" y="3257871"/>
            <a:ext cx="377784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defTabSz="609630">
              <a:lnSpc>
                <a:spcPct val="140000"/>
              </a:lnSpc>
              <a:buClr>
                <a:srgbClr val="000000"/>
              </a:buClr>
              <a:defRPr sz="2400" b="1" kern="0">
                <a:solidFill>
                  <a:srgbClr val="FFFFFF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dirty="0">
                <a:sym typeface="Josefin Sans"/>
              </a:rPr>
              <a:t>123-456-7890</a:t>
            </a:r>
            <a:endParaRPr dirty="0">
              <a:sym typeface="Arial"/>
            </a:endParaRPr>
          </a:p>
        </p:txBody>
      </p:sp>
      <p:sp>
        <p:nvSpPr>
          <p:cNvPr id="20" name="Google Shape;351;p35">
            <a:extLst>
              <a:ext uri="{FF2B5EF4-FFF2-40B4-BE49-F238E27FC236}">
                <a16:creationId xmlns:a16="http://schemas.microsoft.com/office/drawing/2014/main" id="{B011DF86-A6BD-B92C-5E19-534F0DCBD4EC}"/>
              </a:ext>
            </a:extLst>
          </p:cNvPr>
          <p:cNvSpPr txBox="1"/>
          <p:nvPr/>
        </p:nvSpPr>
        <p:spPr>
          <a:xfrm>
            <a:off x="2998137" y="3982977"/>
            <a:ext cx="377784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defTabSz="609630">
              <a:lnSpc>
                <a:spcPct val="140000"/>
              </a:lnSpc>
              <a:buClr>
                <a:srgbClr val="000000"/>
              </a:buClr>
              <a:defRPr sz="2400" b="1" kern="0">
                <a:solidFill>
                  <a:srgbClr val="FFFFFF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dirty="0">
                <a:sym typeface="Josefin Sans"/>
              </a:rPr>
              <a:t>info@depisensors.com</a:t>
            </a:r>
            <a:endParaRPr dirty="0">
              <a:sym typeface="Arial"/>
            </a:endParaRPr>
          </a:p>
        </p:txBody>
      </p:sp>
      <p:sp>
        <p:nvSpPr>
          <p:cNvPr id="21" name="Google Shape;352;p35">
            <a:extLst>
              <a:ext uri="{FF2B5EF4-FFF2-40B4-BE49-F238E27FC236}">
                <a16:creationId xmlns:a16="http://schemas.microsoft.com/office/drawing/2014/main" id="{A8CF9D9A-DEC3-F445-D462-A0C0DDC957CB}"/>
              </a:ext>
            </a:extLst>
          </p:cNvPr>
          <p:cNvSpPr txBox="1"/>
          <p:nvPr/>
        </p:nvSpPr>
        <p:spPr>
          <a:xfrm>
            <a:off x="2998137" y="4654543"/>
            <a:ext cx="377784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defTabSz="609630">
              <a:lnSpc>
                <a:spcPct val="140000"/>
              </a:lnSpc>
              <a:buClr>
                <a:srgbClr val="000000"/>
              </a:buClr>
              <a:defRPr sz="2400" b="1" kern="0">
                <a:solidFill>
                  <a:srgbClr val="FFFFFF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dirty="0">
                <a:sym typeface="Josefin Sans"/>
              </a:rPr>
              <a:t>www.depisensors.com</a:t>
            </a:r>
            <a:endParaRPr dirty="0"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AC4FC-E61A-409C-700D-AB9C5E25F633}"/>
              </a:ext>
            </a:extLst>
          </p:cNvPr>
          <p:cNvSpPr txBox="1"/>
          <p:nvPr/>
        </p:nvSpPr>
        <p:spPr>
          <a:xfrm>
            <a:off x="848585" y="6351339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B8EA5-B491-0BDF-3C62-DB78AF76F0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36369" y="6315063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15331"/>
      </p:ext>
    </p:extLst>
  </p:cSld>
  <p:clrMapOvr>
    <a:masterClrMapping/>
  </p:clrMapOvr>
  <p:transition spd="slow">
    <p:comb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/>
        </p:nvSpPr>
        <p:spPr>
          <a:xfrm>
            <a:off x="1082951" y="805052"/>
            <a:ext cx="10243075" cy="902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609630">
              <a:buClr>
                <a:srgbClr val="000000"/>
              </a:buClr>
            </a:pPr>
            <a:r>
              <a:rPr lang="en-US" sz="5866" kern="0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Team Members</a:t>
            </a: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9481614" y="4319833"/>
            <a:ext cx="2364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609630">
              <a:lnSpc>
                <a:spcPct val="120000"/>
              </a:lnSpc>
              <a:buClr>
                <a:srgbClr val="000000"/>
              </a:buClr>
            </a:pPr>
            <a:r>
              <a:rPr lang="en-US" sz="2000" b="1" kern="0" dirty="0">
                <a:solidFill>
                  <a:srgbClr val="CAF0F8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Yousra Yusuf</a:t>
            </a:r>
            <a:endParaRPr sz="9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2733" y="5443049"/>
            <a:ext cx="6745801" cy="239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262" y="-835900"/>
            <a:ext cx="5839050" cy="20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87C763-74E6-F315-2FDA-53BE1B03D792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A8F6C-5DCA-7A4C-6180-28231367D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EACBD-D1FF-83B2-6984-FBAC56923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9" t="25922" r="11040" b="1"/>
          <a:stretch/>
        </p:blipFill>
        <p:spPr>
          <a:xfrm>
            <a:off x="5067716" y="2072007"/>
            <a:ext cx="2004500" cy="208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34BEA0-D162-39B2-C385-6A1AC0C5B2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r="14248"/>
          <a:stretch/>
        </p:blipFill>
        <p:spPr>
          <a:xfrm>
            <a:off x="7329241" y="3101920"/>
            <a:ext cx="2016055" cy="2080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E4CAC3-501E-93EE-9535-97957176FA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t="2375" r="2255" b="11401"/>
          <a:stretch/>
        </p:blipFill>
        <p:spPr>
          <a:xfrm>
            <a:off x="366813" y="2071946"/>
            <a:ext cx="2016055" cy="2080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DEA98-4F7A-7981-5C8C-6F25FB6F2D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4" b="14023"/>
          <a:stretch/>
        </p:blipFill>
        <p:spPr>
          <a:xfrm>
            <a:off x="2760486" y="3112211"/>
            <a:ext cx="2016055" cy="2080592"/>
          </a:xfrm>
          <a:prstGeom prst="rect">
            <a:avLst/>
          </a:prstGeom>
        </p:spPr>
      </p:pic>
      <p:sp>
        <p:nvSpPr>
          <p:cNvPr id="13" name="Google Shape;218;p24">
            <a:extLst>
              <a:ext uri="{FF2B5EF4-FFF2-40B4-BE49-F238E27FC236}">
                <a16:creationId xmlns:a16="http://schemas.microsoft.com/office/drawing/2014/main" id="{1008E584-BC28-139F-3002-DA00CA6E92B8}"/>
              </a:ext>
            </a:extLst>
          </p:cNvPr>
          <p:cNvSpPr txBox="1"/>
          <p:nvPr/>
        </p:nvSpPr>
        <p:spPr>
          <a:xfrm>
            <a:off x="2500218" y="5375435"/>
            <a:ext cx="2364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algn="ctr" defTabSz="609630">
              <a:lnSpc>
                <a:spcPct val="120000"/>
              </a:lnSpc>
              <a:buClr>
                <a:srgbClr val="000000"/>
              </a:buClr>
              <a:defRPr sz="2133" b="1" kern="0">
                <a:solidFill>
                  <a:srgbClr val="CAF0F8"/>
                </a:solidFill>
                <a:latin typeface="Josefin Sans SemiBold"/>
                <a:ea typeface="Josefin Sans SemiBold"/>
                <a:cs typeface="Josefin Sans SemiBold"/>
              </a:defRPr>
            </a:lvl1pPr>
          </a:lstStyle>
          <a:p>
            <a:r>
              <a:rPr lang="en-US" sz="2000" dirty="0"/>
              <a:t>Mostafa Fahmey </a:t>
            </a:r>
            <a:endParaRPr sz="2000" dirty="0">
              <a:sym typeface="Arial"/>
            </a:endParaRPr>
          </a:p>
        </p:txBody>
      </p:sp>
      <p:sp>
        <p:nvSpPr>
          <p:cNvPr id="14" name="Google Shape;218;p24">
            <a:extLst>
              <a:ext uri="{FF2B5EF4-FFF2-40B4-BE49-F238E27FC236}">
                <a16:creationId xmlns:a16="http://schemas.microsoft.com/office/drawing/2014/main" id="{63A1ED3C-6DFE-808C-EB06-D1BB7B973377}"/>
              </a:ext>
            </a:extLst>
          </p:cNvPr>
          <p:cNvSpPr txBox="1"/>
          <p:nvPr/>
        </p:nvSpPr>
        <p:spPr>
          <a:xfrm>
            <a:off x="4850351" y="4332533"/>
            <a:ext cx="2364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algn="ctr" defTabSz="609630">
              <a:lnSpc>
                <a:spcPct val="120000"/>
              </a:lnSpc>
              <a:buClr>
                <a:srgbClr val="000000"/>
              </a:buClr>
              <a:defRPr sz="2000" b="1" kern="0">
                <a:solidFill>
                  <a:srgbClr val="CAF0F8"/>
                </a:solidFill>
                <a:latin typeface="Josefin Sans SemiBold"/>
                <a:ea typeface="Josefin Sans SemiBold"/>
                <a:cs typeface="Josefin Sans SemiBold"/>
              </a:defRPr>
            </a:lvl1pPr>
          </a:lstStyle>
          <a:p>
            <a:r>
              <a:rPr lang="en-US" dirty="0"/>
              <a:t>Omaima Mohamed </a:t>
            </a:r>
            <a:endParaRPr dirty="0"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F503E-C11C-7800-8741-C17D91935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9" b="19674"/>
          <a:stretch/>
        </p:blipFill>
        <p:spPr>
          <a:xfrm>
            <a:off x="9690516" y="2071946"/>
            <a:ext cx="2004500" cy="2070164"/>
          </a:xfrm>
          <a:prstGeom prst="rect">
            <a:avLst/>
          </a:prstGeom>
        </p:spPr>
      </p:pic>
      <p:sp>
        <p:nvSpPr>
          <p:cNvPr id="15" name="Google Shape;218;p24">
            <a:extLst>
              <a:ext uri="{FF2B5EF4-FFF2-40B4-BE49-F238E27FC236}">
                <a16:creationId xmlns:a16="http://schemas.microsoft.com/office/drawing/2014/main" id="{74A00F68-4375-A5BA-7FED-E1A0D6BE04E7}"/>
              </a:ext>
            </a:extLst>
          </p:cNvPr>
          <p:cNvSpPr txBox="1"/>
          <p:nvPr/>
        </p:nvSpPr>
        <p:spPr>
          <a:xfrm>
            <a:off x="172864" y="4322698"/>
            <a:ext cx="2364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algn="ctr" defTabSz="609630">
              <a:lnSpc>
                <a:spcPct val="120000"/>
              </a:lnSpc>
              <a:buClr>
                <a:srgbClr val="000000"/>
              </a:buClr>
              <a:defRPr sz="2000" b="1" kern="0">
                <a:solidFill>
                  <a:srgbClr val="CAF0F8"/>
                </a:solidFill>
                <a:latin typeface="Josefin Sans SemiBold"/>
                <a:ea typeface="Josefin Sans SemiBold"/>
                <a:cs typeface="Josefin Sans SemiBold"/>
              </a:defRPr>
            </a:lvl1pPr>
          </a:lstStyle>
          <a:p>
            <a:r>
              <a:rPr lang="en-US" dirty="0"/>
              <a:t>Asmaa Mohamed </a:t>
            </a:r>
            <a:endParaRPr dirty="0">
              <a:sym typeface="Arial"/>
            </a:endParaRPr>
          </a:p>
        </p:txBody>
      </p:sp>
      <p:sp>
        <p:nvSpPr>
          <p:cNvPr id="16" name="Google Shape;218;p24">
            <a:extLst>
              <a:ext uri="{FF2B5EF4-FFF2-40B4-BE49-F238E27FC236}">
                <a16:creationId xmlns:a16="http://schemas.microsoft.com/office/drawing/2014/main" id="{51051A5D-F108-FECD-E7F8-FF82E7C010FB}"/>
              </a:ext>
            </a:extLst>
          </p:cNvPr>
          <p:cNvSpPr txBox="1"/>
          <p:nvPr/>
        </p:nvSpPr>
        <p:spPr>
          <a:xfrm>
            <a:off x="7129286" y="5376937"/>
            <a:ext cx="2364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algn="ctr" defTabSz="609630">
              <a:lnSpc>
                <a:spcPct val="120000"/>
              </a:lnSpc>
              <a:buClr>
                <a:srgbClr val="000000"/>
              </a:buClr>
              <a:defRPr sz="2000" b="1" kern="0">
                <a:solidFill>
                  <a:srgbClr val="CAF0F8"/>
                </a:solidFill>
                <a:latin typeface="Josefin Sans SemiBold"/>
                <a:ea typeface="Josefin Sans SemiBold"/>
                <a:cs typeface="Josefin Sans SemiBold"/>
              </a:defRPr>
            </a:lvl1pPr>
          </a:lstStyle>
          <a:p>
            <a:r>
              <a:rPr lang="en-US" dirty="0"/>
              <a:t>Esraa Ahmed </a:t>
            </a:r>
            <a:endParaRPr dirty="0"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EC379-6139-6496-926D-E4F1A1F2C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E910E-BF3F-2B13-C1C3-B7C21D3ED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00" t="2097" r="2100" b="251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2E005-9054-6E0B-7031-9C7373372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64759" y="0"/>
            <a:ext cx="2056985" cy="1698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335;p34">
            <a:extLst>
              <a:ext uri="{FF2B5EF4-FFF2-40B4-BE49-F238E27FC236}">
                <a16:creationId xmlns:a16="http://schemas.microsoft.com/office/drawing/2014/main" id="{5DF0AFF6-2B69-9748-30D0-B7181BB6DDA0}"/>
              </a:ext>
            </a:extLst>
          </p:cNvPr>
          <p:cNvSpPr txBox="1"/>
          <p:nvPr/>
        </p:nvSpPr>
        <p:spPr>
          <a:xfrm>
            <a:off x="1265902" y="2070804"/>
            <a:ext cx="9660194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algn="ctr" defTabSz="609630">
              <a:buClr>
                <a:srgbClr val="000000"/>
              </a:buClr>
              <a:defRPr sz="5866" kern="0">
                <a:solidFill>
                  <a:srgbClr val="FFFFFF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sz="5400" dirty="0"/>
              <a:t>We’re here to put a dent in the universe. Otherwise why else even be here”</a:t>
            </a:r>
          </a:p>
        </p:txBody>
      </p:sp>
      <p:sp>
        <p:nvSpPr>
          <p:cNvPr id="3" name="Google Shape;336;p34">
            <a:extLst>
              <a:ext uri="{FF2B5EF4-FFF2-40B4-BE49-F238E27FC236}">
                <a16:creationId xmlns:a16="http://schemas.microsoft.com/office/drawing/2014/main" id="{6FA20D77-A472-6FA7-2B61-067E69F264A3}"/>
              </a:ext>
            </a:extLst>
          </p:cNvPr>
          <p:cNvSpPr txBox="1"/>
          <p:nvPr/>
        </p:nvSpPr>
        <p:spPr>
          <a:xfrm>
            <a:off x="1827745" y="4735662"/>
            <a:ext cx="85366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algn="ctr" defTabSz="609630">
              <a:lnSpc>
                <a:spcPct val="140000"/>
              </a:lnSpc>
              <a:buClr>
                <a:srgbClr val="000000"/>
              </a:buClr>
              <a:defRPr sz="1400" kern="0">
                <a:solidFill>
                  <a:srgbClr val="FFFFFF"/>
                </a:solidFill>
                <a:latin typeface="Josefin Sans"/>
                <a:ea typeface="Josefin Sans"/>
                <a:cs typeface="Josefin Sans"/>
              </a:defRPr>
            </a:lvl1pPr>
          </a:lstStyle>
          <a:p>
            <a:r>
              <a:rPr lang="en-US" sz="1800" dirty="0">
                <a:sym typeface="Josefin Sans"/>
              </a:rPr>
              <a:t>— </a:t>
            </a:r>
            <a:r>
              <a:rPr lang="en-US" sz="1800" dirty="0"/>
              <a:t>Steve Jobs</a:t>
            </a:r>
            <a:endParaRPr sz="1800" dirty="0">
              <a:sym typeface="Arial"/>
            </a:endParaRPr>
          </a:p>
        </p:txBody>
      </p:sp>
      <p:pic>
        <p:nvPicPr>
          <p:cNvPr id="9" name="Google Shape;337;p34">
            <a:extLst>
              <a:ext uri="{FF2B5EF4-FFF2-40B4-BE49-F238E27FC236}">
                <a16:creationId xmlns:a16="http://schemas.microsoft.com/office/drawing/2014/main" id="{040918FD-5C5F-7193-542C-B513A8697CE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61876" y="4868400"/>
            <a:ext cx="3923259" cy="230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38;p34">
            <a:extLst>
              <a:ext uri="{FF2B5EF4-FFF2-40B4-BE49-F238E27FC236}">
                <a16:creationId xmlns:a16="http://schemas.microsoft.com/office/drawing/2014/main" id="{07316444-A3D1-BC48-6C72-829680D18AA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87175" y="-191727"/>
            <a:ext cx="3506267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raphic 19" descr="Closed quotation mark">
            <a:extLst>
              <a:ext uri="{FF2B5EF4-FFF2-40B4-BE49-F238E27FC236}">
                <a16:creationId xmlns:a16="http://schemas.microsoft.com/office/drawing/2014/main" id="{CC552310-930D-F945-A25F-4C3D7CCDF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6344" y="5138011"/>
            <a:ext cx="1335323" cy="1335323"/>
          </a:xfrm>
          <a:prstGeom prst="rect">
            <a:avLst/>
          </a:prstGeom>
        </p:spPr>
      </p:pic>
      <p:pic>
        <p:nvPicPr>
          <p:cNvPr id="21" name="Graphic 20" descr="Open quotation mark">
            <a:extLst>
              <a:ext uri="{FF2B5EF4-FFF2-40B4-BE49-F238E27FC236}">
                <a16:creationId xmlns:a16="http://schemas.microsoft.com/office/drawing/2014/main" id="{D528E492-A854-8128-4807-50DFE74E3A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8864" y="809221"/>
            <a:ext cx="1335323" cy="1335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EB1811-132B-46E0-4B63-635001686CCE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A1F21-5ECD-BFE2-4053-43532971A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9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DF12D-9C63-E12D-49B2-EC7F87187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6B2E4-EC67-7E56-E92E-86F134421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"/>
            <a:ext cx="12192000" cy="6858000"/>
          </a:xfrm>
          <a:prstGeom prst="rect">
            <a:avLst/>
          </a:prstGeom>
        </p:spPr>
      </p:pic>
      <p:sp>
        <p:nvSpPr>
          <p:cNvPr id="13" name="Google Shape;348;p35">
            <a:extLst>
              <a:ext uri="{FF2B5EF4-FFF2-40B4-BE49-F238E27FC236}">
                <a16:creationId xmlns:a16="http://schemas.microsoft.com/office/drawing/2014/main" id="{CA2E21AB-AAD2-EE39-3BA2-9E4DAD0FFF6C}"/>
              </a:ext>
            </a:extLst>
          </p:cNvPr>
          <p:cNvSpPr txBox="1"/>
          <p:nvPr/>
        </p:nvSpPr>
        <p:spPr>
          <a:xfrm>
            <a:off x="3712285" y="2644757"/>
            <a:ext cx="851596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609630">
              <a:lnSpc>
                <a:spcPct val="120002"/>
              </a:lnSpc>
              <a:buClr>
                <a:srgbClr val="000000"/>
              </a:buClr>
            </a:pPr>
            <a:r>
              <a:rPr lang="en-US" sz="11500" b="1" kern="0" dirty="0">
                <a:solidFill>
                  <a:srgbClr val="1AD1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Book Antiqua" panose="02040602050305030304" pitchFamily="18" charset="0"/>
                <a:ea typeface="Josefin Sans"/>
                <a:cs typeface="Josefin Sans"/>
                <a:sym typeface="Josefin Sans"/>
              </a:rPr>
              <a:t>Thank</a:t>
            </a:r>
            <a:r>
              <a:rPr lang="en-US" sz="11500" b="1" kern="0" dirty="0"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Book Antiqua" panose="02040602050305030304" pitchFamily="18" charset="0"/>
                <a:ea typeface="Josefin Sans"/>
                <a:cs typeface="Josefin Sans"/>
                <a:sym typeface="Josefin Sans"/>
              </a:rPr>
              <a:t> You</a:t>
            </a:r>
            <a:endParaRPr b="1" kern="0" dirty="0">
              <a:solidFill>
                <a:srgbClr val="000000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Book Antiqua" panose="02040602050305030304" pitchFamily="18" charset="0"/>
              <a:cs typeface="Arial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BD85DB-1AE8-8ED3-1937-0A6BA939C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9770451" y="77525"/>
            <a:ext cx="2421549" cy="1848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A18DF3-FA1E-28A6-6F6A-B5FA7F2E3057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7DB7A-AFCD-0CF0-8935-7BAB967B5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16493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02">
          <a:extLst>
            <a:ext uri="{FF2B5EF4-FFF2-40B4-BE49-F238E27FC236}">
              <a16:creationId xmlns:a16="http://schemas.microsoft.com/office/drawing/2014/main" id="{7B91C0DC-DB47-7630-8DC2-2E49486A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>
            <a:extLst>
              <a:ext uri="{FF2B5EF4-FFF2-40B4-BE49-F238E27FC236}">
                <a16:creationId xmlns:a16="http://schemas.microsoft.com/office/drawing/2014/main" id="{D148D15F-5931-17B1-7470-812539460060}"/>
              </a:ext>
            </a:extLst>
          </p:cNvPr>
          <p:cNvSpPr txBox="1"/>
          <p:nvPr/>
        </p:nvSpPr>
        <p:spPr>
          <a:xfrm>
            <a:off x="406389" y="2549396"/>
            <a:ext cx="3808906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r>
              <a: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ontents</a:t>
            </a:r>
            <a:endParaRPr kumimoji="0" sz="6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113" name="Google Shape;113;p15">
            <a:extLst>
              <a:ext uri="{FF2B5EF4-FFF2-40B4-BE49-F238E27FC236}">
                <a16:creationId xmlns:a16="http://schemas.microsoft.com/office/drawing/2014/main" id="{3D729355-CBBE-BA8D-A531-94BF84180C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1440" y="4961517"/>
            <a:ext cx="2993923" cy="225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>
            <a:extLst>
              <a:ext uri="{FF2B5EF4-FFF2-40B4-BE49-F238E27FC236}">
                <a16:creationId xmlns:a16="http://schemas.microsoft.com/office/drawing/2014/main" id="{F0880870-E9ED-7A28-1160-C175C0EBB1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506" y="-426000"/>
            <a:ext cx="2067562" cy="18220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97DCD5-3C70-7BDA-64B1-9CFF4CAB2886}"/>
              </a:ext>
            </a:extLst>
          </p:cNvPr>
          <p:cNvGraphicFramePr>
            <a:graphicFrameLocks noGrp="1"/>
          </p:cNvGraphicFramePr>
          <p:nvPr/>
        </p:nvGraphicFramePr>
        <p:xfrm>
          <a:off x="4465210" y="1064886"/>
          <a:ext cx="6227370" cy="4804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7370">
                  <a:extLst>
                    <a:ext uri="{9D8B030D-6E8A-4147-A177-3AD203B41FA5}">
                      <a16:colId xmlns:a16="http://schemas.microsoft.com/office/drawing/2014/main" val="2196173986"/>
                    </a:ext>
                  </a:extLst>
                </a:gridCol>
              </a:tblGrid>
              <a:tr h="600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91235"/>
                  </a:ext>
                </a:extLst>
              </a:tr>
              <a:tr h="600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546404"/>
                  </a:ext>
                </a:extLst>
              </a:tr>
              <a:tr h="600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20967"/>
                  </a:ext>
                </a:extLst>
              </a:tr>
              <a:tr h="600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399871"/>
                  </a:ext>
                </a:extLst>
              </a:tr>
              <a:tr h="600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855850"/>
                  </a:ext>
                </a:extLst>
              </a:tr>
              <a:tr h="600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0522"/>
                  </a:ext>
                </a:extLst>
              </a:tr>
              <a:tr h="600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396992"/>
                  </a:ext>
                </a:extLst>
              </a:tr>
              <a:tr h="600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708062"/>
                  </a:ext>
                </a:extLst>
              </a:tr>
            </a:tbl>
          </a:graphicData>
        </a:graphic>
      </p:graphicFrame>
      <p:sp>
        <p:nvSpPr>
          <p:cNvPr id="3" name="Google Shape;106;p15">
            <a:extLst>
              <a:ext uri="{FF2B5EF4-FFF2-40B4-BE49-F238E27FC236}">
                <a16:creationId xmlns:a16="http://schemas.microsoft.com/office/drawing/2014/main" id="{D13856EC-7CBB-7CAB-BE0D-C137EF633069}"/>
              </a:ext>
            </a:extLst>
          </p:cNvPr>
          <p:cNvSpPr txBox="1"/>
          <p:nvPr/>
        </p:nvSpPr>
        <p:spPr>
          <a:xfrm>
            <a:off x="4524202" y="1196369"/>
            <a:ext cx="177719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defTabSz="609630">
              <a:lnSpc>
                <a:spcPct val="120000"/>
              </a:lnSpc>
              <a:buClr>
                <a:srgbClr val="000000"/>
              </a:buClr>
              <a:defRPr sz="2400" b="1" kern="0">
                <a:solidFill>
                  <a:srgbClr val="CAF0F8"/>
                </a:solidFill>
                <a:latin typeface="Josefin Sans SemiBold"/>
                <a:ea typeface="Josefin Sans SemiBold"/>
                <a:cs typeface="Josefin Sans SemiBold"/>
              </a:defRPr>
            </a:lvl1pPr>
          </a:lstStyle>
          <a:p>
            <a:pPr marL="0" marR="0" lvl="0" indent="0" algn="l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 SemiBold"/>
                <a:sym typeface="Josefin Sans SemiBold"/>
              </a:rPr>
              <a:t>About Us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Josefin Sans SemiBold"/>
              <a:sym typeface="Arial"/>
            </a:endParaRPr>
          </a:p>
        </p:txBody>
      </p:sp>
      <p:sp>
        <p:nvSpPr>
          <p:cNvPr id="17" name="Google Shape;108;p15">
            <a:extLst>
              <a:ext uri="{FF2B5EF4-FFF2-40B4-BE49-F238E27FC236}">
                <a16:creationId xmlns:a16="http://schemas.microsoft.com/office/drawing/2014/main" id="{D44BD919-B69F-B95A-7CB0-BEDEB9F8672E}"/>
              </a:ext>
            </a:extLst>
          </p:cNvPr>
          <p:cNvSpPr txBox="1"/>
          <p:nvPr/>
        </p:nvSpPr>
        <p:spPr>
          <a:xfrm>
            <a:off x="10111111" y="1270080"/>
            <a:ext cx="510849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algn="r" defTabSz="609630">
              <a:lnSpc>
                <a:spcPct val="120000"/>
              </a:lnSpc>
              <a:buClr>
                <a:srgbClr val="000000"/>
              </a:buClr>
              <a:defRPr sz="2133" b="1" kern="0">
                <a:solidFill>
                  <a:srgbClr val="CAF0F8"/>
                </a:solidFill>
                <a:latin typeface="Josefin Sans SemiBold"/>
                <a:ea typeface="Josefin Sans SemiBold"/>
                <a:cs typeface="Josefin Sans SemiBold"/>
              </a:defRPr>
            </a:lvl1pPr>
          </a:lstStyle>
          <a:p>
            <a:pPr marL="0" marR="0" lvl="0" indent="0" algn="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CAF0F8"/>
                </a:solidFill>
                <a:effectLst/>
                <a:uLnTx/>
                <a:uFillTx/>
                <a:latin typeface="Josefin Sans SemiBold"/>
                <a:sym typeface="Josefin Sans SemiBold"/>
              </a:rPr>
              <a:t>01</a:t>
            </a:r>
            <a:endParaRPr kumimoji="0" sz="2133" b="1" i="0" u="none" strike="noStrike" kern="0" cap="none" spc="0" normalizeH="0" baseline="0" noProof="0" dirty="0">
              <a:ln>
                <a:noFill/>
              </a:ln>
              <a:solidFill>
                <a:srgbClr val="CAF0F8"/>
              </a:solidFill>
              <a:effectLst/>
              <a:uLnTx/>
              <a:uFillTx/>
              <a:latin typeface="Josefin Sans SemiBold"/>
              <a:sym typeface="Arial"/>
            </a:endParaRPr>
          </a:p>
        </p:txBody>
      </p:sp>
      <p:sp>
        <p:nvSpPr>
          <p:cNvPr id="18" name="Google Shape;111;p15">
            <a:extLst>
              <a:ext uri="{FF2B5EF4-FFF2-40B4-BE49-F238E27FC236}">
                <a16:creationId xmlns:a16="http://schemas.microsoft.com/office/drawing/2014/main" id="{2A9DCCF1-B922-72E1-E30F-CC61B3B0790F}"/>
              </a:ext>
            </a:extLst>
          </p:cNvPr>
          <p:cNvSpPr txBox="1"/>
          <p:nvPr/>
        </p:nvSpPr>
        <p:spPr>
          <a:xfrm>
            <a:off x="4498767" y="1796552"/>
            <a:ext cx="177719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Our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  <a:sym typeface="Josefin Sans SemiBold"/>
              </a:rPr>
              <a:t>Mission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Josefin Sans SemiBold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112;p15">
            <a:extLst>
              <a:ext uri="{FF2B5EF4-FFF2-40B4-BE49-F238E27FC236}">
                <a16:creationId xmlns:a16="http://schemas.microsoft.com/office/drawing/2014/main" id="{91AD1E83-F76B-16A1-D633-E7F94797B1C6}"/>
              </a:ext>
            </a:extLst>
          </p:cNvPr>
          <p:cNvSpPr txBox="1"/>
          <p:nvPr/>
        </p:nvSpPr>
        <p:spPr>
          <a:xfrm>
            <a:off x="10130333" y="1873766"/>
            <a:ext cx="510849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algn="r" defTabSz="609630">
              <a:lnSpc>
                <a:spcPct val="120000"/>
              </a:lnSpc>
              <a:buClr>
                <a:srgbClr val="000000"/>
              </a:buClr>
              <a:defRPr sz="2133" b="1" kern="0">
                <a:solidFill>
                  <a:srgbClr val="CAF0F8"/>
                </a:solidFill>
                <a:latin typeface="Josefin Sans SemiBold"/>
                <a:ea typeface="Josefin Sans SemiBold"/>
                <a:cs typeface="Josefin Sans SemiBold"/>
              </a:defRPr>
            </a:lvl1pPr>
          </a:lstStyle>
          <a:p>
            <a:pPr marL="0" marR="0" lvl="0" indent="0" algn="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CAF0F8"/>
                </a:solidFill>
                <a:effectLst/>
                <a:uLnTx/>
                <a:uFillTx/>
                <a:latin typeface="Josefin Sans SemiBold"/>
                <a:sym typeface="Josefin Sans SemiBold"/>
              </a:rPr>
              <a:t>02</a:t>
            </a:r>
            <a:endParaRPr kumimoji="0" sz="2133" b="1" i="0" u="none" strike="noStrike" kern="0" cap="none" spc="0" normalizeH="0" baseline="0" noProof="0" dirty="0">
              <a:ln>
                <a:noFill/>
              </a:ln>
              <a:solidFill>
                <a:srgbClr val="CAF0F8"/>
              </a:solidFill>
              <a:effectLst/>
              <a:uLnTx/>
              <a:uFillTx/>
              <a:latin typeface="Josefin Sans SemiBold"/>
              <a:sym typeface="Arial"/>
            </a:endParaRPr>
          </a:p>
        </p:txBody>
      </p:sp>
      <p:sp>
        <p:nvSpPr>
          <p:cNvPr id="20" name="Google Shape;111;p15">
            <a:extLst>
              <a:ext uri="{FF2B5EF4-FFF2-40B4-BE49-F238E27FC236}">
                <a16:creationId xmlns:a16="http://schemas.microsoft.com/office/drawing/2014/main" id="{19ABFF1F-1138-1DFA-ED50-EC6E50EFBA38}"/>
              </a:ext>
            </a:extLst>
          </p:cNvPr>
          <p:cNvSpPr txBox="1"/>
          <p:nvPr/>
        </p:nvSpPr>
        <p:spPr>
          <a:xfrm>
            <a:off x="4498767" y="2382800"/>
            <a:ext cx="177719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defTabSz="609630">
              <a:lnSpc>
                <a:spcPct val="120000"/>
              </a:lnSpc>
              <a:buClr>
                <a:srgbClr val="000000"/>
              </a:buClr>
              <a:defRPr sz="2133" b="1" kern="0">
                <a:solidFill>
                  <a:srgbClr val="CAF0F8"/>
                </a:solidFill>
                <a:latin typeface="Josefin Sans SemiBold"/>
                <a:ea typeface="Josefin Sans SemiBold"/>
                <a:cs typeface="Josefin Sans SemiBold"/>
              </a:defRPr>
            </a:lvl1pPr>
          </a:lstStyle>
          <a:p>
            <a:pPr marL="0" marR="0" lvl="0" indent="0" algn="l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 SemiBold"/>
                <a:sym typeface="Josefin Sans SemiBold"/>
              </a:rPr>
              <a:t>Our Vision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Josefin Sans SemiBold"/>
              <a:sym typeface="Arial"/>
            </a:endParaRPr>
          </a:p>
        </p:txBody>
      </p:sp>
      <p:sp>
        <p:nvSpPr>
          <p:cNvPr id="21" name="Google Shape;112;p15">
            <a:extLst>
              <a:ext uri="{FF2B5EF4-FFF2-40B4-BE49-F238E27FC236}">
                <a16:creationId xmlns:a16="http://schemas.microsoft.com/office/drawing/2014/main" id="{C59D4E20-DD64-51FE-6232-AE20FA669326}"/>
              </a:ext>
            </a:extLst>
          </p:cNvPr>
          <p:cNvSpPr txBox="1"/>
          <p:nvPr/>
        </p:nvSpPr>
        <p:spPr>
          <a:xfrm>
            <a:off x="10130333" y="2461535"/>
            <a:ext cx="510849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algn="r" defTabSz="609630">
              <a:lnSpc>
                <a:spcPct val="120000"/>
              </a:lnSpc>
              <a:buClr>
                <a:srgbClr val="000000"/>
              </a:buClr>
              <a:defRPr sz="2133" b="1" kern="0">
                <a:solidFill>
                  <a:srgbClr val="CAF0F8"/>
                </a:solidFill>
                <a:latin typeface="Josefin Sans SemiBold"/>
                <a:ea typeface="Josefin Sans SemiBold"/>
                <a:cs typeface="Josefin Sans SemiBold"/>
              </a:defRPr>
            </a:lvl1pPr>
          </a:lstStyle>
          <a:p>
            <a:pPr marL="0" marR="0" lvl="0" indent="0" algn="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CAF0F8"/>
                </a:solidFill>
                <a:effectLst/>
                <a:uLnTx/>
                <a:uFillTx/>
                <a:latin typeface="Josefin Sans SemiBold"/>
                <a:sym typeface="Josefin Sans SemiBold"/>
              </a:rPr>
              <a:t>03</a:t>
            </a:r>
            <a:endParaRPr kumimoji="0" sz="2133" b="1" i="0" u="none" strike="noStrike" kern="0" cap="none" spc="0" normalizeH="0" baseline="0" noProof="0" dirty="0">
              <a:ln>
                <a:noFill/>
              </a:ln>
              <a:solidFill>
                <a:srgbClr val="CAF0F8"/>
              </a:solidFill>
              <a:effectLst/>
              <a:uLnTx/>
              <a:uFillTx/>
              <a:latin typeface="Josefin Sans SemiBold"/>
              <a:sym typeface="Arial"/>
            </a:endParaRPr>
          </a:p>
        </p:txBody>
      </p:sp>
      <p:sp>
        <p:nvSpPr>
          <p:cNvPr id="22" name="Google Shape;106;p15">
            <a:extLst>
              <a:ext uri="{FF2B5EF4-FFF2-40B4-BE49-F238E27FC236}">
                <a16:creationId xmlns:a16="http://schemas.microsoft.com/office/drawing/2014/main" id="{E30AA2FB-FC89-B7C8-1D75-ED83FC8CD80D}"/>
              </a:ext>
            </a:extLst>
          </p:cNvPr>
          <p:cNvSpPr txBox="1"/>
          <p:nvPr/>
        </p:nvSpPr>
        <p:spPr>
          <a:xfrm>
            <a:off x="4507782" y="2975877"/>
            <a:ext cx="177719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Core Values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6" name="Google Shape;108;p15">
            <a:extLst>
              <a:ext uri="{FF2B5EF4-FFF2-40B4-BE49-F238E27FC236}">
                <a16:creationId xmlns:a16="http://schemas.microsoft.com/office/drawing/2014/main" id="{7F9C633B-1E5D-3DBC-D70E-C76B572A61CA}"/>
              </a:ext>
            </a:extLst>
          </p:cNvPr>
          <p:cNvSpPr txBox="1"/>
          <p:nvPr/>
        </p:nvSpPr>
        <p:spPr>
          <a:xfrm>
            <a:off x="10141180" y="3058221"/>
            <a:ext cx="510849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CAF0F8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04</a:t>
            </a:r>
            <a:endParaRPr kumimoji="0" sz="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" name="Google Shape;111;p15">
            <a:extLst>
              <a:ext uri="{FF2B5EF4-FFF2-40B4-BE49-F238E27FC236}">
                <a16:creationId xmlns:a16="http://schemas.microsoft.com/office/drawing/2014/main" id="{8137DBF0-AA38-761F-DA71-36CCF8C70D26}"/>
              </a:ext>
            </a:extLst>
          </p:cNvPr>
          <p:cNvSpPr txBox="1"/>
          <p:nvPr/>
        </p:nvSpPr>
        <p:spPr>
          <a:xfrm>
            <a:off x="4490455" y="3568595"/>
            <a:ext cx="211805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Our Products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" name="Google Shape;112;p15">
            <a:extLst>
              <a:ext uri="{FF2B5EF4-FFF2-40B4-BE49-F238E27FC236}">
                <a16:creationId xmlns:a16="http://schemas.microsoft.com/office/drawing/2014/main" id="{BA15AA5A-3DDC-532A-3ECF-710D87760703}"/>
              </a:ext>
            </a:extLst>
          </p:cNvPr>
          <p:cNvSpPr txBox="1"/>
          <p:nvPr/>
        </p:nvSpPr>
        <p:spPr>
          <a:xfrm>
            <a:off x="10123854" y="3661591"/>
            <a:ext cx="510849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CAF0F8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05</a:t>
            </a:r>
            <a:endParaRPr kumimoji="0" sz="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" name="Google Shape;109;p15">
            <a:extLst>
              <a:ext uri="{FF2B5EF4-FFF2-40B4-BE49-F238E27FC236}">
                <a16:creationId xmlns:a16="http://schemas.microsoft.com/office/drawing/2014/main" id="{E2CE5AD1-1D98-3E0D-6504-4F9652CBB799}"/>
              </a:ext>
            </a:extLst>
          </p:cNvPr>
          <p:cNvSpPr txBox="1"/>
          <p:nvPr/>
        </p:nvSpPr>
        <p:spPr>
          <a:xfrm>
            <a:off x="4495081" y="4174878"/>
            <a:ext cx="244526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Target Markets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0" name="Google Shape;110;p15">
            <a:extLst>
              <a:ext uri="{FF2B5EF4-FFF2-40B4-BE49-F238E27FC236}">
                <a16:creationId xmlns:a16="http://schemas.microsoft.com/office/drawing/2014/main" id="{EF84BA3B-56FE-A192-C22C-234A4A2F68E3}"/>
              </a:ext>
            </a:extLst>
          </p:cNvPr>
          <p:cNvSpPr txBox="1"/>
          <p:nvPr/>
        </p:nvSpPr>
        <p:spPr>
          <a:xfrm>
            <a:off x="10141180" y="4255174"/>
            <a:ext cx="510849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CAF0F8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06</a:t>
            </a:r>
            <a:endParaRPr kumimoji="0" sz="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1" name="Google Shape;109;p15">
            <a:extLst>
              <a:ext uri="{FF2B5EF4-FFF2-40B4-BE49-F238E27FC236}">
                <a16:creationId xmlns:a16="http://schemas.microsoft.com/office/drawing/2014/main" id="{DFB256CC-76A4-AF92-DF17-D5EC53862000}"/>
              </a:ext>
            </a:extLst>
          </p:cNvPr>
          <p:cNvSpPr txBox="1"/>
          <p:nvPr/>
        </p:nvSpPr>
        <p:spPr>
          <a:xfrm>
            <a:off x="4485253" y="4784477"/>
            <a:ext cx="212326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Achievements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2" name="Google Shape;110;p15">
            <a:extLst>
              <a:ext uri="{FF2B5EF4-FFF2-40B4-BE49-F238E27FC236}">
                <a16:creationId xmlns:a16="http://schemas.microsoft.com/office/drawing/2014/main" id="{14C1AEA6-2F4B-CB58-B33B-0290F6D41AD1}"/>
              </a:ext>
            </a:extLst>
          </p:cNvPr>
          <p:cNvSpPr txBox="1"/>
          <p:nvPr/>
        </p:nvSpPr>
        <p:spPr>
          <a:xfrm>
            <a:off x="10131351" y="4850025"/>
            <a:ext cx="510849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CAF0F8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07</a:t>
            </a:r>
            <a:endParaRPr kumimoji="0" sz="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3" name="Google Shape;109;p15">
            <a:extLst>
              <a:ext uri="{FF2B5EF4-FFF2-40B4-BE49-F238E27FC236}">
                <a16:creationId xmlns:a16="http://schemas.microsoft.com/office/drawing/2014/main" id="{2C17D829-0FA3-04BF-F8C0-D8AC915B9C5B}"/>
              </a:ext>
            </a:extLst>
          </p:cNvPr>
          <p:cNvSpPr txBox="1"/>
          <p:nvPr/>
        </p:nvSpPr>
        <p:spPr>
          <a:xfrm>
            <a:off x="4490171" y="5379325"/>
            <a:ext cx="212326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Contact Us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4" name="Google Shape;110;p15">
            <a:extLst>
              <a:ext uri="{FF2B5EF4-FFF2-40B4-BE49-F238E27FC236}">
                <a16:creationId xmlns:a16="http://schemas.microsoft.com/office/drawing/2014/main" id="{F0B23AB5-1E1E-1827-101E-12466F5512BF}"/>
              </a:ext>
            </a:extLst>
          </p:cNvPr>
          <p:cNvSpPr txBox="1"/>
          <p:nvPr/>
        </p:nvSpPr>
        <p:spPr>
          <a:xfrm>
            <a:off x="10136269" y="5459621"/>
            <a:ext cx="510849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CAF0F8"/>
                </a:solidFill>
                <a:effectLst/>
                <a:uLnTx/>
                <a:uFillTx/>
                <a:latin typeface="Josefin Sans SemiBold"/>
                <a:ea typeface="Josefin Sans SemiBold"/>
                <a:cs typeface="Josefin Sans SemiBold"/>
                <a:sym typeface="Josefin Sans SemiBold"/>
              </a:rPr>
              <a:t>08</a:t>
            </a:r>
            <a:endParaRPr kumimoji="0" sz="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229171-6FFC-FBBE-8835-90805616B333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59D10AC-5A83-DBB4-A511-912B5E9D3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64759" y="0"/>
            <a:ext cx="2056985" cy="1698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DFE1B0-B9FF-4F98-0E33-FBB154E00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840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9543E-1374-8613-75E0-BE9C3AB91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" t="2097" r="2100" b="25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120;p16">
            <a:extLst>
              <a:ext uri="{FF2B5EF4-FFF2-40B4-BE49-F238E27FC236}">
                <a16:creationId xmlns:a16="http://schemas.microsoft.com/office/drawing/2014/main" id="{0FFDDC7C-0E01-6DFE-21AE-BFA4607740E5}"/>
              </a:ext>
            </a:extLst>
          </p:cNvPr>
          <p:cNvSpPr txBox="1"/>
          <p:nvPr/>
        </p:nvSpPr>
        <p:spPr>
          <a:xfrm>
            <a:off x="1015300" y="2306633"/>
            <a:ext cx="9571461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609630">
              <a:lnSpc>
                <a:spcPct val="120000"/>
              </a:lnSpc>
              <a:buClr>
                <a:srgbClr val="000000"/>
              </a:buClr>
            </a:pPr>
            <a:r>
              <a:rPr lang="en-US" sz="11500" b="1" kern="0" dirty="0">
                <a:solidFill>
                  <a:schemeClr val="bg1"/>
                </a:solidFill>
                <a:latin typeface="Josefin Sans"/>
                <a:sym typeface="Josefin Sans"/>
              </a:rPr>
              <a:t>About </a:t>
            </a:r>
            <a:r>
              <a:rPr lang="en-US" sz="11500" b="1" kern="0" dirty="0">
                <a:solidFill>
                  <a:srgbClr val="1BFEFF"/>
                </a:solidFill>
                <a:latin typeface="Josefin Sans"/>
                <a:sym typeface="Josefin Sans"/>
              </a:rPr>
              <a:t>Us</a:t>
            </a:r>
            <a:endParaRPr sz="11500" b="1" kern="0" dirty="0">
              <a:solidFill>
                <a:srgbClr val="1BFEFF"/>
              </a:solidFill>
              <a:latin typeface="Josefin San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28757-0FCC-FA71-BF55-A4A8040323D9}"/>
              </a:ext>
            </a:extLst>
          </p:cNvPr>
          <p:cNvSpPr txBox="1"/>
          <p:nvPr/>
        </p:nvSpPr>
        <p:spPr>
          <a:xfrm>
            <a:off x="956308" y="2906419"/>
            <a:ext cx="11674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49640E-DFE4-5E66-328A-8CDE220B7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64759" y="0"/>
            <a:ext cx="2056985" cy="1698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95D82B-CE59-FA7D-16AA-CA9F6111CA6B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B6496-062F-05FA-E6B0-255C631ED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59934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A1CC20F-F98D-4CCB-8AC0-1DF447CBE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10286598" y="73740"/>
            <a:ext cx="2056985" cy="1698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CC537-BCF4-4991-8B50-F86E5E61C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75" y="1196647"/>
            <a:ext cx="4866968" cy="4775431"/>
          </a:xfrm>
          <a:prstGeom prst="diamond">
            <a:avLst/>
          </a:prstGeom>
          <a:ln w="38100">
            <a:solidFill>
              <a:schemeClr val="bg1">
                <a:lumMod val="8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Google Shape;137;p18">
            <a:extLst>
              <a:ext uri="{FF2B5EF4-FFF2-40B4-BE49-F238E27FC236}">
                <a16:creationId xmlns:a16="http://schemas.microsoft.com/office/drawing/2014/main" id="{088E74BE-9555-D9B9-B2C2-560E2EE642B8}"/>
              </a:ext>
            </a:extLst>
          </p:cNvPr>
          <p:cNvSpPr txBox="1"/>
          <p:nvPr/>
        </p:nvSpPr>
        <p:spPr>
          <a:xfrm>
            <a:off x="707926" y="1093411"/>
            <a:ext cx="6531665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DEPI Sensors Co., LTD is a pioneering technology company &amp; a leading provider of Internet of Things (IoT) sensors, dedicated to delivering innovative solutions that empower businesses across various industries. Our extensive portfolio includes a wide range of sensors designed for smart homes, industrial automation, environmental monitoring, and healthcare applications.</a:t>
            </a:r>
          </a:p>
        </p:txBody>
      </p:sp>
      <p:pic>
        <p:nvPicPr>
          <p:cNvPr id="7" name="Google Shape;304;p31">
            <a:extLst>
              <a:ext uri="{FF2B5EF4-FFF2-40B4-BE49-F238E27FC236}">
                <a16:creationId xmlns:a16="http://schemas.microsoft.com/office/drawing/2014/main" id="{2442342F-7FAB-B6C9-F7B4-2070F3E901D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-3290939" y="3301589"/>
            <a:ext cx="6858001" cy="25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7D72AE-2ABB-6EEA-716D-78C543A867D4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246A0-DD52-7275-FE40-E5D01104F4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  <p:pic>
        <p:nvPicPr>
          <p:cNvPr id="13" name="Google Shape;304;p31">
            <a:extLst>
              <a:ext uri="{FF2B5EF4-FFF2-40B4-BE49-F238E27FC236}">
                <a16:creationId xmlns:a16="http://schemas.microsoft.com/office/drawing/2014/main" id="{1F272B09-B030-3ED9-9CBC-A9013160672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39211" y="14747"/>
            <a:ext cx="11852788" cy="138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F8B49-8229-795B-1976-05143957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CEF7B-D935-7F3B-1933-1EABE8C1C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" t="2097" r="2100" b="25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DAC42-2FFB-97A8-F315-F2451DE5D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0" y="0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120;p16">
            <a:extLst>
              <a:ext uri="{FF2B5EF4-FFF2-40B4-BE49-F238E27FC236}">
                <a16:creationId xmlns:a16="http://schemas.microsoft.com/office/drawing/2014/main" id="{177A53E3-EE61-F0A4-B15A-21B3EF094E5A}"/>
              </a:ext>
            </a:extLst>
          </p:cNvPr>
          <p:cNvSpPr txBox="1"/>
          <p:nvPr/>
        </p:nvSpPr>
        <p:spPr>
          <a:xfrm>
            <a:off x="1752716" y="2321381"/>
            <a:ext cx="9571461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Our</a:t>
            </a:r>
            <a:r>
              <a:rPr kumimoji="0" lang="en-US" sz="1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kumimoji="0" lang="en-US" sz="115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Mission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4CBBD-3BD7-5BBE-F134-5AC2DAFC942E}"/>
              </a:ext>
            </a:extLst>
          </p:cNvPr>
          <p:cNvSpPr txBox="1"/>
          <p:nvPr/>
        </p:nvSpPr>
        <p:spPr>
          <a:xfrm>
            <a:off x="956308" y="2906419"/>
            <a:ext cx="11674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D710A-9593-A178-E27B-019515FDBDC9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C09B8-D975-B9BB-48E1-C96DE2D09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11100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25">
          <a:extLst>
            <a:ext uri="{FF2B5EF4-FFF2-40B4-BE49-F238E27FC236}">
              <a16:creationId xmlns:a16="http://schemas.microsoft.com/office/drawing/2014/main" id="{3AB51729-7E56-020D-22C6-87EED37C7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A1C012-CA90-0D6A-FB1B-8889AC24C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87" y="1358572"/>
            <a:ext cx="4676063" cy="4524315"/>
          </a:xfrm>
          <a:prstGeom prst="octagon">
            <a:avLst/>
          </a:prstGeom>
          <a:ln w="38100">
            <a:solidFill>
              <a:schemeClr val="bg1">
                <a:lumMod val="8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oogle Shape;304;p31">
            <a:extLst>
              <a:ext uri="{FF2B5EF4-FFF2-40B4-BE49-F238E27FC236}">
                <a16:creationId xmlns:a16="http://schemas.microsoft.com/office/drawing/2014/main" id="{8CE27E49-9059-EFDB-9046-0B099D742B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3290939" y="3301589"/>
            <a:ext cx="6858001" cy="2548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53DD0-87E6-DCFE-934A-00C4F2EF1B13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87E709-9A50-95EE-7373-374C1506F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  <p:pic>
        <p:nvPicPr>
          <p:cNvPr id="13" name="Google Shape;304;p31">
            <a:extLst>
              <a:ext uri="{FF2B5EF4-FFF2-40B4-BE49-F238E27FC236}">
                <a16:creationId xmlns:a16="http://schemas.microsoft.com/office/drawing/2014/main" id="{354F0920-19D7-A12C-0BDA-8D3FF3478D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39211" y="14747"/>
            <a:ext cx="11852788" cy="1386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7;p18">
            <a:extLst>
              <a:ext uri="{FF2B5EF4-FFF2-40B4-BE49-F238E27FC236}">
                <a16:creationId xmlns:a16="http://schemas.microsoft.com/office/drawing/2014/main" id="{0B941578-E908-C5EA-3F19-0B03DF09AA34}"/>
              </a:ext>
            </a:extLst>
          </p:cNvPr>
          <p:cNvSpPr txBox="1"/>
          <p:nvPr/>
        </p:nvSpPr>
        <p:spPr>
          <a:xfrm>
            <a:off x="507212" y="1270078"/>
            <a:ext cx="5895841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 sz="2800" kern="100">
                <a:solidFill>
                  <a:schemeClr val="bg1"/>
                </a:solidFill>
                <a:effectLst/>
                <a:latin typeface="Josefin Sans" pitchFamily="2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To empower businesses and communities with innovative IoT sensor technologies that drive smarter decision-making and promote a sustainable future, along with enabling our clients to optimize their operations.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19E1C-4F3A-8BF5-EF2C-07B627DFE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10286598" y="73740"/>
            <a:ext cx="2056985" cy="1698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73961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6C8A9-4311-7A0C-44A6-36BA519C0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BA9AB-FEB3-023A-AB8E-77FEB0ADE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" t="2097" r="2100" b="25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8D181-40AB-7571-CE87-A8D17A7B5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5" t="13045" r="14059" b="12696"/>
          <a:stretch/>
        </p:blipFill>
        <p:spPr>
          <a:xfrm>
            <a:off x="0" y="0"/>
            <a:ext cx="2241755" cy="1710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120;p16">
            <a:extLst>
              <a:ext uri="{FF2B5EF4-FFF2-40B4-BE49-F238E27FC236}">
                <a16:creationId xmlns:a16="http://schemas.microsoft.com/office/drawing/2014/main" id="{DBA258BE-1B50-D3FD-617E-07948272DA58}"/>
              </a:ext>
            </a:extLst>
          </p:cNvPr>
          <p:cNvSpPr txBox="1"/>
          <p:nvPr/>
        </p:nvSpPr>
        <p:spPr>
          <a:xfrm>
            <a:off x="1678976" y="2321381"/>
            <a:ext cx="9571461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Our</a:t>
            </a:r>
            <a:r>
              <a:rPr kumimoji="0" lang="en-US" sz="1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kumimoji="0" lang="en-US" sz="11500" b="1" i="0" u="none" strike="noStrike" kern="0" cap="none" spc="0" normalizeH="0" baseline="0" noProof="0" dirty="0">
                <a:ln>
                  <a:noFill/>
                </a:ln>
                <a:solidFill>
                  <a:srgbClr val="1BFEFF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Vision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1BFE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B8C09-086F-0171-D025-82503E6608D1}"/>
              </a:ext>
            </a:extLst>
          </p:cNvPr>
          <p:cNvSpPr txBox="1"/>
          <p:nvPr/>
        </p:nvSpPr>
        <p:spPr>
          <a:xfrm>
            <a:off x="956308" y="2906419"/>
            <a:ext cx="11674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46FAE-FEE9-A528-67BB-713462DD7747}"/>
              </a:ext>
            </a:extLst>
          </p:cNvPr>
          <p:cNvSpPr txBox="1"/>
          <p:nvPr/>
        </p:nvSpPr>
        <p:spPr>
          <a:xfrm>
            <a:off x="9151930" y="6366087"/>
            <a:ext cx="35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D1FF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Andalus" panose="02020603050405020304" pitchFamily="18" charset="-78"/>
              </a:rPr>
              <a:t>Sense the Future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878A42-DCE4-B914-1101-F4BED42DA4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0722" y="6329811"/>
            <a:ext cx="433227" cy="4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3751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GO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97_T_PGO_FinTech-Network.pptx" id="{45ABD43C-B260-4A30-9C33-5982C3495435}" vid="{B3D2995F-3BAB-48B3-A566-C09FD9B124F7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1017</Words>
  <Application>Microsoft Office PowerPoint</Application>
  <PresentationFormat>Widescreen</PresentationFormat>
  <Paragraphs>204</Paragraphs>
  <Slides>36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Aptos</vt:lpstr>
      <vt:lpstr>Arial</vt:lpstr>
      <vt:lpstr>Bahnschrift</vt:lpstr>
      <vt:lpstr>Baskerville Old Face</vt:lpstr>
      <vt:lpstr>Bell MT</vt:lpstr>
      <vt:lpstr>Book Antiqua</vt:lpstr>
      <vt:lpstr>Calibri</vt:lpstr>
      <vt:lpstr>Calibri Light</vt:lpstr>
      <vt:lpstr>High Tower Text</vt:lpstr>
      <vt:lpstr>Josefin Sans</vt:lpstr>
      <vt:lpstr>Josefin Sans SemiBold</vt:lpstr>
      <vt:lpstr>Wingdings</vt:lpstr>
      <vt:lpstr>Office Theme</vt:lpstr>
      <vt:lpstr>PresentationGO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محمد يوسف</dc:creator>
  <cp:lastModifiedBy>محمد يوسف</cp:lastModifiedBy>
  <cp:revision>317</cp:revision>
  <dcterms:created xsi:type="dcterms:W3CDTF">2024-10-16T23:40:34Z</dcterms:created>
  <dcterms:modified xsi:type="dcterms:W3CDTF">2024-11-20T17:40:02Z</dcterms:modified>
</cp:coreProperties>
</file>